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1" r:id="rId2"/>
    <p:sldId id="270" r:id="rId3"/>
    <p:sldId id="272" r:id="rId4"/>
    <p:sldId id="256" r:id="rId5"/>
    <p:sldId id="278" r:id="rId6"/>
    <p:sldId id="279" r:id="rId7"/>
    <p:sldId id="280" r:id="rId8"/>
    <p:sldId id="281" r:id="rId9"/>
    <p:sldId id="283" r:id="rId10"/>
    <p:sldId id="282" r:id="rId11"/>
    <p:sldId id="277" r:id="rId12"/>
    <p:sldId id="284" r:id="rId13"/>
    <p:sldId id="285" r:id="rId14"/>
    <p:sldId id="286" r:id="rId15"/>
    <p:sldId id="287" r:id="rId16"/>
    <p:sldId id="288" r:id="rId17"/>
    <p:sldId id="28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51" d="100"/>
          <a:sy n="151" d="100"/>
        </p:scale>
        <p:origin x="-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 Weather Pictures and weather chart.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Display figure,</a:t>
            </a:r>
            <a:r>
              <a:rPr lang="en-US" baseline="0" dirty="0" smtClean="0"/>
              <a:t> phrase bubbles and pictures to encourage daily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to circulate shaking hands and using </a:t>
            </a:r>
            <a:r>
              <a:rPr lang="en-US" dirty="0" err="1" smtClean="0"/>
              <a:t>Fàilte</a:t>
            </a:r>
            <a:r>
              <a:rPr lang="en-US" dirty="0" smtClean="0"/>
              <a:t>, </a:t>
            </a:r>
            <a:r>
              <a:rPr lang="en-US" dirty="0" err="1" smtClean="0"/>
              <a:t>Hallò</a:t>
            </a:r>
            <a:r>
              <a:rPr lang="en-US" dirty="0" smtClean="0"/>
              <a:t> and </a:t>
            </a:r>
            <a:r>
              <a:rPr lang="en-US" dirty="0" err="1" smtClean="0"/>
              <a:t>Hai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to circulate shaking hands and using </a:t>
            </a:r>
            <a:r>
              <a:rPr lang="en-US" dirty="0" err="1" smtClean="0"/>
              <a:t>Fàilte</a:t>
            </a:r>
            <a:r>
              <a:rPr lang="en-US" dirty="0" smtClean="0"/>
              <a:t>, </a:t>
            </a:r>
            <a:r>
              <a:rPr lang="en-US" dirty="0" err="1" smtClean="0"/>
              <a:t>Hallò</a:t>
            </a:r>
            <a:r>
              <a:rPr lang="en-US" dirty="0" smtClean="0"/>
              <a:t> and </a:t>
            </a:r>
            <a:r>
              <a:rPr lang="en-US" dirty="0" err="1" smtClean="0"/>
              <a:t>Hai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take turns to be the weather presenter. Children are given a flash card to match to the correct weather symbol/place. This can be used as an opportunity to introduce place names.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Corners Game – place names to be displayed in different areas in the classroom and children to go to a place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7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21.png"/><Relationship Id="rId8" Type="http://schemas.openxmlformats.org/officeDocument/2006/relationships/image" Target="../media/image10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8.png"/><Relationship Id="rId6" Type="http://schemas.openxmlformats.org/officeDocument/2006/relationships/image" Target="../media/image25.png"/><Relationship Id="rId7" Type="http://schemas.openxmlformats.org/officeDocument/2006/relationships/image" Target="../media/image26.jpg"/><Relationship Id="rId8" Type="http://schemas.openxmlformats.org/officeDocument/2006/relationships/image" Target="../media/image5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15.png"/><Relationship Id="rId7" Type="http://schemas.openxmlformats.org/officeDocument/2006/relationships/image" Target="../media/image19.png"/><Relationship Id="rId8" Type="http://schemas.openxmlformats.org/officeDocument/2006/relationships/image" Target="../media/image25.png"/><Relationship Id="rId9" Type="http://schemas.openxmlformats.org/officeDocument/2006/relationships/image" Target="../media/image28.jpg"/><Relationship Id="rId10" Type="http://schemas.openxmlformats.org/officeDocument/2006/relationships/image" Target="../media/image5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25.png"/><Relationship Id="rId11" Type="http://schemas.openxmlformats.org/officeDocument/2006/relationships/image" Target="../media/image5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jp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Relationship Id="rId9" Type="http://schemas.openxmlformats.org/officeDocument/2006/relationships/image" Target="../media/image13.png"/><Relationship Id="rId10" Type="http://schemas.openxmlformats.org/officeDocument/2006/relationships/image" Target="../media/image33.png"/><Relationship Id="rId11" Type="http://schemas.openxmlformats.org/officeDocument/2006/relationships/image" Target="../media/image5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5" Type="http://schemas.openxmlformats.org/officeDocument/2006/relationships/image" Target="../media/image16.png"/><Relationship Id="rId6" Type="http://schemas.openxmlformats.org/officeDocument/2006/relationships/image" Target="../media/image25.png"/><Relationship Id="rId7" Type="http://schemas.openxmlformats.org/officeDocument/2006/relationships/image" Target="../media/image35.jpg"/><Relationship Id="rId8" Type="http://schemas.openxmlformats.org/officeDocument/2006/relationships/image" Target="../media/image5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jpg"/><Relationship Id="rId5" Type="http://schemas.openxmlformats.org/officeDocument/2006/relationships/image" Target="../media/image37.png"/><Relationship Id="rId6" Type="http://schemas.openxmlformats.org/officeDocument/2006/relationships/image" Target="../media/image10.png"/><Relationship Id="rId7" Type="http://schemas.openxmlformats.org/officeDocument/2006/relationships/image" Target="../media/image25.png"/><Relationship Id="rId8" Type="http://schemas.openxmlformats.org/officeDocument/2006/relationships/image" Target="../media/image5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25.png"/><Relationship Id="rId8" Type="http://schemas.openxmlformats.org/officeDocument/2006/relationships/image" Target="../media/image39.jpg"/><Relationship Id="rId9" Type="http://schemas.openxmlformats.org/officeDocument/2006/relationships/image" Target="../media/image5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microsoft.com/office/2007/relationships/media" Target="../media/media6.mp3"/><Relationship Id="rId6" Type="http://schemas.openxmlformats.org/officeDocument/2006/relationships/audio" Target="../media/media6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0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microsoft.com/office/2007/relationships/media" Target="../media/media8.mp3"/><Relationship Id="rId6" Type="http://schemas.openxmlformats.org/officeDocument/2006/relationships/audio" Target="../media/media8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<Relationship Id="rId9" Type="http://schemas.openxmlformats.org/officeDocument/2006/relationships/image" Target="../media/image7.png"/><Relationship Id="rId10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5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3.png"/><Relationship Id="rId18" Type="http://schemas.openxmlformats.org/officeDocument/2006/relationships/image" Target="../media/image19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microsoft.com/office/2007/relationships/media" Target="../media/media10.mp3"/><Relationship Id="rId6" Type="http://schemas.openxmlformats.org/officeDocument/2006/relationships/audio" Target="../media/media10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8" Type="http://schemas.openxmlformats.org/officeDocument/2006/relationships/image" Target="../media/image7.png"/><Relationship Id="rId9" Type="http://schemas.openxmlformats.org/officeDocument/2006/relationships/image" Target="../media/image5.png"/><Relationship Id="rId10" Type="http://schemas.openxmlformats.org/officeDocument/2006/relationships/image" Target="../media/image11.png"/><Relationship Id="rId11" Type="http://schemas.openxmlformats.org/officeDocument/2006/relationships/image" Target="../media/image1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4" Type="http://schemas.openxmlformats.org/officeDocument/2006/relationships/audio" Target="../media/media12.mp3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8" Type="http://schemas.openxmlformats.org/officeDocument/2006/relationships/image" Target="../media/image5.png"/><Relationship Id="rId9" Type="http://schemas.openxmlformats.org/officeDocument/2006/relationships/image" Target="../media/image20.png"/><Relationship Id="rId10" Type="http://schemas.openxmlformats.org/officeDocument/2006/relationships/image" Target="../media/image11.png"/><Relationship Id="rId11" Type="http://schemas.openxmlformats.org/officeDocument/2006/relationships/image" Target="../media/image2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87" y="3961"/>
            <a:ext cx="9718574" cy="6862677"/>
          </a:xfrm>
          <a:prstGeom prst="rect">
            <a:avLst/>
          </a:prstGeom>
        </p:spPr>
      </p:pic>
      <p:pic>
        <p:nvPicPr>
          <p:cNvPr id="5" name="Picture 4" descr="su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78" y="869964"/>
            <a:ext cx="5039070" cy="3779302"/>
          </a:xfrm>
          <a:prstGeom prst="rect">
            <a:avLst/>
          </a:prstGeom>
        </p:spPr>
      </p:pic>
      <p:pic>
        <p:nvPicPr>
          <p:cNvPr id="7" name="Picture 6" descr="clou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52" y="3491507"/>
            <a:ext cx="2146106" cy="1609580"/>
          </a:xfrm>
          <a:prstGeom prst="rect">
            <a:avLst/>
          </a:prstGeom>
        </p:spPr>
      </p:pic>
      <p:pic>
        <p:nvPicPr>
          <p:cNvPr id="8" name="Picture 7" descr="rain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8" t="21919" r="43839" b="56939"/>
          <a:stretch/>
        </p:blipFill>
        <p:spPr>
          <a:xfrm>
            <a:off x="4868332" y="4508420"/>
            <a:ext cx="1407585" cy="1449918"/>
          </a:xfrm>
          <a:prstGeom prst="rect">
            <a:avLst/>
          </a:prstGeom>
        </p:spPr>
      </p:pic>
      <p:pic>
        <p:nvPicPr>
          <p:cNvPr id="9" name="Picture 8" descr="sno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72" y="1125571"/>
            <a:ext cx="2304256" cy="1728192"/>
          </a:xfrm>
          <a:prstGeom prst="rect">
            <a:avLst/>
          </a:prstGeom>
        </p:spPr>
      </p:pic>
      <p:pic>
        <p:nvPicPr>
          <p:cNvPr id="11" name="Picture 10" descr="rain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8" t="21919" r="43839" b="56939"/>
          <a:stretch/>
        </p:blipFill>
        <p:spPr>
          <a:xfrm>
            <a:off x="2471980" y="2708920"/>
            <a:ext cx="717796" cy="739384"/>
          </a:xfrm>
          <a:prstGeom prst="rect">
            <a:avLst/>
          </a:prstGeom>
        </p:spPr>
      </p:pic>
      <p:pic>
        <p:nvPicPr>
          <p:cNvPr id="12" name="Picture 11" descr="garbh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41" y="4185088"/>
            <a:ext cx="412922" cy="646664"/>
          </a:xfrm>
          <a:prstGeom prst="rect">
            <a:avLst/>
          </a:prstGeom>
        </p:spPr>
      </p:pic>
      <p:pic>
        <p:nvPicPr>
          <p:cNvPr id="15" name="Picture 14" descr="fo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76" y="4267229"/>
            <a:ext cx="1884908" cy="16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lu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29" y="-200877"/>
            <a:ext cx="2400115" cy="3068960"/>
          </a:xfrm>
          <a:prstGeom prst="rect">
            <a:avLst/>
          </a:prstGeom>
        </p:spPr>
      </p:pic>
      <p:pic>
        <p:nvPicPr>
          <p:cNvPr id="5" name="Picture 4" descr="fu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89" y="84667"/>
            <a:ext cx="2389260" cy="5856666"/>
          </a:xfrm>
          <a:prstGeom prst="rect">
            <a:avLst/>
          </a:prstGeom>
        </p:spPr>
      </p:pic>
      <p:pic>
        <p:nvPicPr>
          <p:cNvPr id="7" name="Picture 6" descr="weather-picture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6" b="70661"/>
          <a:stretch/>
        </p:blipFill>
        <p:spPr>
          <a:xfrm>
            <a:off x="247122" y="571500"/>
            <a:ext cx="6648907" cy="465668"/>
          </a:xfrm>
          <a:prstGeom prst="rect">
            <a:avLst/>
          </a:prstGeom>
        </p:spPr>
      </p:pic>
      <p:pic>
        <p:nvPicPr>
          <p:cNvPr id="2" name="Picture 1" descr="shutterstock_11140584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426">
            <a:off x="1352921" y="1699581"/>
            <a:ext cx="4659832" cy="305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Female Voice Subclip 1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866" y="7883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lu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29" y="-200877"/>
            <a:ext cx="2400115" cy="3068960"/>
          </a:xfrm>
          <a:prstGeom prst="rect">
            <a:avLst/>
          </a:prstGeom>
        </p:spPr>
      </p:pic>
      <p:pic>
        <p:nvPicPr>
          <p:cNvPr id="2" name="Picture 1" descr="dimai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12" y="-211663"/>
            <a:ext cx="2417815" cy="3091592"/>
          </a:xfrm>
          <a:prstGeom prst="rect">
            <a:avLst/>
          </a:prstGeom>
        </p:spPr>
      </p:pic>
      <p:pic>
        <p:nvPicPr>
          <p:cNvPr id="5" name="Picture 4" descr="griana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96" y="520135"/>
            <a:ext cx="2512832" cy="5312678"/>
          </a:xfrm>
          <a:prstGeom prst="rect">
            <a:avLst/>
          </a:prstGeom>
        </p:spPr>
      </p:pic>
      <p:pic>
        <p:nvPicPr>
          <p:cNvPr id="6" name="Picture 5" descr="flow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16" y="4750646"/>
            <a:ext cx="656024" cy="633787"/>
          </a:xfrm>
          <a:prstGeom prst="rect">
            <a:avLst/>
          </a:prstGeom>
        </p:spPr>
      </p:pic>
      <p:pic>
        <p:nvPicPr>
          <p:cNvPr id="7" name="Picture 6" descr="flow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91" y="4963987"/>
            <a:ext cx="456365" cy="440895"/>
          </a:xfrm>
          <a:prstGeom prst="rect">
            <a:avLst/>
          </a:prstGeom>
        </p:spPr>
      </p:pic>
      <p:pic>
        <p:nvPicPr>
          <p:cNvPr id="8" name="Picture 7" descr="flow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91" y="4658078"/>
            <a:ext cx="456365" cy="440895"/>
          </a:xfrm>
          <a:prstGeom prst="rect">
            <a:avLst/>
          </a:prstGeom>
        </p:spPr>
      </p:pic>
      <p:pic>
        <p:nvPicPr>
          <p:cNvPr id="10" name="Picture 9" descr="weather-picture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8" b="60702"/>
          <a:stretch/>
        </p:blipFill>
        <p:spPr>
          <a:xfrm>
            <a:off x="247122" y="656166"/>
            <a:ext cx="6648907" cy="381001"/>
          </a:xfrm>
          <a:prstGeom prst="rect">
            <a:avLst/>
          </a:prstGeom>
        </p:spPr>
      </p:pic>
      <p:pic>
        <p:nvPicPr>
          <p:cNvPr id="3" name="Picture 2" descr="shutterstock_65379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592">
            <a:off x="680342" y="1732382"/>
            <a:ext cx="4732536" cy="315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Female Voice Subclip 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344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4888976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65" y="1868731"/>
            <a:ext cx="4739358" cy="301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ilua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29" y="-200877"/>
            <a:ext cx="2400115" cy="3068960"/>
          </a:xfrm>
          <a:prstGeom prst="rect">
            <a:avLst/>
          </a:prstGeom>
        </p:spPr>
      </p:pic>
      <p:pic>
        <p:nvPicPr>
          <p:cNvPr id="2" name="Picture 1" descr="dimai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12" y="-211663"/>
            <a:ext cx="2417815" cy="3091592"/>
          </a:xfrm>
          <a:prstGeom prst="rect">
            <a:avLst/>
          </a:prstGeom>
        </p:spPr>
      </p:pic>
      <p:pic>
        <p:nvPicPr>
          <p:cNvPr id="3" name="Picture 2" descr="dicainda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72" y="-232829"/>
            <a:ext cx="2451637" cy="3134840"/>
          </a:xfrm>
          <a:prstGeom prst="rect">
            <a:avLst/>
          </a:prstGeom>
        </p:spPr>
      </p:pic>
      <p:pic>
        <p:nvPicPr>
          <p:cNvPr id="5" name="Picture 4" descr="rain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0" t="6538"/>
          <a:stretch/>
        </p:blipFill>
        <p:spPr>
          <a:xfrm>
            <a:off x="1674146" y="1703916"/>
            <a:ext cx="5899709" cy="6409644"/>
          </a:xfrm>
          <a:prstGeom prst="rect">
            <a:avLst/>
          </a:prstGeom>
        </p:spPr>
      </p:pic>
      <p:pic>
        <p:nvPicPr>
          <p:cNvPr id="6" name="Picture 5" descr="fluic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2" y="1554079"/>
            <a:ext cx="2306522" cy="4176464"/>
          </a:xfrm>
          <a:prstGeom prst="rect">
            <a:avLst/>
          </a:prstGeom>
        </p:spPr>
      </p:pic>
      <p:pic>
        <p:nvPicPr>
          <p:cNvPr id="8" name="Picture 7" descr="weather-pictures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7" b="50000"/>
          <a:stretch/>
        </p:blipFill>
        <p:spPr>
          <a:xfrm>
            <a:off x="247122" y="571500"/>
            <a:ext cx="6648907" cy="465668"/>
          </a:xfrm>
          <a:prstGeom prst="rect">
            <a:avLst/>
          </a:prstGeom>
        </p:spPr>
      </p:pic>
      <p:pic>
        <p:nvPicPr>
          <p:cNvPr id="9" name="Female Voice Subclip 1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7455" y="51232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utterstock_1162329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304">
            <a:off x="1232687" y="1619065"/>
            <a:ext cx="5456756" cy="3535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ilua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29" y="-200877"/>
            <a:ext cx="2400115" cy="3068960"/>
          </a:xfrm>
          <a:prstGeom prst="rect">
            <a:avLst/>
          </a:prstGeom>
        </p:spPr>
      </p:pic>
      <p:pic>
        <p:nvPicPr>
          <p:cNvPr id="2" name="Picture 1" descr="dimai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12" y="-211663"/>
            <a:ext cx="2417815" cy="3091592"/>
          </a:xfrm>
          <a:prstGeom prst="rect">
            <a:avLst/>
          </a:prstGeom>
        </p:spPr>
      </p:pic>
      <p:pic>
        <p:nvPicPr>
          <p:cNvPr id="3" name="Picture 2" descr="dicainda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72" y="-232829"/>
            <a:ext cx="2451637" cy="3134840"/>
          </a:xfrm>
          <a:prstGeom prst="rect">
            <a:avLst/>
          </a:prstGeom>
        </p:spPr>
      </p:pic>
      <p:pic>
        <p:nvPicPr>
          <p:cNvPr id="5" name="Picture 4" descr="diardao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81" y="-230952"/>
            <a:ext cx="2457730" cy="3142630"/>
          </a:xfrm>
          <a:prstGeom prst="rect">
            <a:avLst/>
          </a:prstGeom>
        </p:spPr>
      </p:pic>
      <p:pic>
        <p:nvPicPr>
          <p:cNvPr id="6" name="Picture 5" descr="rain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504882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7" y="656166"/>
            <a:ext cx="5868596" cy="381001"/>
          </a:xfrm>
          <a:prstGeom prst="rect">
            <a:avLst/>
          </a:prstGeom>
        </p:spPr>
      </p:pic>
      <p:pic>
        <p:nvPicPr>
          <p:cNvPr id="9" name="Mail Voice Subclip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hao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73" y="-243412"/>
            <a:ext cx="2468821" cy="3156812"/>
          </a:xfrm>
          <a:prstGeom prst="rect">
            <a:avLst/>
          </a:prstGeom>
        </p:spPr>
      </p:pic>
      <p:pic>
        <p:nvPicPr>
          <p:cNvPr id="7" name="Picture 6" descr="su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38" y="350716"/>
            <a:ext cx="9144000" cy="6858000"/>
          </a:xfrm>
          <a:prstGeom prst="rect">
            <a:avLst/>
          </a:prstGeom>
        </p:spPr>
      </p:pic>
      <p:pic>
        <p:nvPicPr>
          <p:cNvPr id="8" name="Picture 7" descr="weather-picture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8" b="30389"/>
          <a:stretch/>
        </p:blipFill>
        <p:spPr>
          <a:xfrm>
            <a:off x="247122" y="571500"/>
            <a:ext cx="6648907" cy="465668"/>
          </a:xfrm>
          <a:prstGeom prst="rect">
            <a:avLst/>
          </a:prstGeom>
        </p:spPr>
      </p:pic>
      <p:pic>
        <p:nvPicPr>
          <p:cNvPr id="3" name="Picture 2" descr="gribun cliffs 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126">
            <a:off x="2195736" y="1947831"/>
            <a:ext cx="4321904" cy="2692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Mail Voice Subclip 9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186" y="46076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064364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309">
            <a:off x="2024308" y="1506929"/>
            <a:ext cx="2390264" cy="3696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isathari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86" y="-275161"/>
            <a:ext cx="2510955" cy="3210688"/>
          </a:xfrm>
          <a:prstGeom prst="rect">
            <a:avLst/>
          </a:prstGeom>
        </p:spPr>
      </p:pic>
      <p:pic>
        <p:nvPicPr>
          <p:cNvPr id="8" name="Picture 7" descr="garb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05" y="1767651"/>
            <a:ext cx="2758802" cy="4320480"/>
          </a:xfrm>
          <a:prstGeom prst="rect">
            <a:avLst/>
          </a:prstGeom>
        </p:spPr>
      </p:pic>
      <p:pic>
        <p:nvPicPr>
          <p:cNvPr id="9" name="Picture 8" descr="weather-pictur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49" b="20931"/>
          <a:stretch/>
        </p:blipFill>
        <p:spPr>
          <a:xfrm>
            <a:off x="247122" y="666750"/>
            <a:ext cx="6648907" cy="370418"/>
          </a:xfrm>
          <a:prstGeom prst="rect">
            <a:avLst/>
          </a:prstGeom>
        </p:spPr>
      </p:pic>
      <p:pic>
        <p:nvPicPr>
          <p:cNvPr id="3" name="Female Voice Subclip 11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domnai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43" y="-264574"/>
            <a:ext cx="2494398" cy="3189518"/>
          </a:xfrm>
          <a:prstGeom prst="rect">
            <a:avLst/>
          </a:prstGeom>
        </p:spPr>
      </p:pic>
      <p:pic>
        <p:nvPicPr>
          <p:cNvPr id="4" name="Picture 3" descr="grian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79" y="1872421"/>
            <a:ext cx="1864760" cy="3942512"/>
          </a:xfrm>
          <a:prstGeom prst="rect">
            <a:avLst/>
          </a:prstGeom>
        </p:spPr>
      </p:pic>
      <p:pic>
        <p:nvPicPr>
          <p:cNvPr id="5" name="Picture 4" descr="rain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1" t="37447" r="30268" b="57190"/>
          <a:stretch/>
        </p:blipFill>
        <p:spPr>
          <a:xfrm rot="20210917">
            <a:off x="7175498" y="3430942"/>
            <a:ext cx="296335" cy="367809"/>
          </a:xfrm>
          <a:prstGeom prst="rect">
            <a:avLst/>
          </a:prstGeom>
        </p:spPr>
      </p:pic>
      <p:pic>
        <p:nvPicPr>
          <p:cNvPr id="6" name="Picture 5" descr="rain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1" t="37447" r="30268" b="57190"/>
          <a:stretch/>
        </p:blipFill>
        <p:spPr>
          <a:xfrm rot="20210917">
            <a:off x="8068731" y="3496232"/>
            <a:ext cx="296335" cy="367809"/>
          </a:xfrm>
          <a:prstGeom prst="rect">
            <a:avLst/>
          </a:prstGeom>
        </p:spPr>
      </p:pic>
      <p:pic>
        <p:nvPicPr>
          <p:cNvPr id="8" name="Picture 7" descr="rain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1" t="37447" r="30268" b="57190"/>
          <a:stretch/>
        </p:blipFill>
        <p:spPr>
          <a:xfrm rot="20210917">
            <a:off x="7536439" y="3528425"/>
            <a:ext cx="296335" cy="367809"/>
          </a:xfrm>
          <a:prstGeom prst="rect">
            <a:avLst/>
          </a:prstGeom>
        </p:spPr>
      </p:pic>
      <p:pic>
        <p:nvPicPr>
          <p:cNvPr id="9" name="Picture 8" descr="rain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1" t="37447" r="30268" b="57190"/>
          <a:stretch/>
        </p:blipFill>
        <p:spPr>
          <a:xfrm rot="20210917">
            <a:off x="7929225" y="2754252"/>
            <a:ext cx="296335" cy="367809"/>
          </a:xfrm>
          <a:prstGeom prst="rect">
            <a:avLst/>
          </a:prstGeom>
        </p:spPr>
      </p:pic>
      <p:pic>
        <p:nvPicPr>
          <p:cNvPr id="10" name="Picture 9" descr="weather-pictur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1" b="9896"/>
          <a:stretch/>
        </p:blipFill>
        <p:spPr>
          <a:xfrm>
            <a:off x="247122" y="571500"/>
            <a:ext cx="6648907" cy="465668"/>
          </a:xfrm>
          <a:prstGeom prst="rect">
            <a:avLst/>
          </a:prstGeom>
        </p:spPr>
      </p:pic>
      <p:pic>
        <p:nvPicPr>
          <p:cNvPr id="3" name="Picture 2" descr="bridges_inverness_desktop_1680x1050_hd-wallpaper-100693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166">
            <a:off x="954863" y="1761144"/>
            <a:ext cx="5204332" cy="325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Female Voice Subclip 1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9278" y="5002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ath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94"/>
            <a:ext cx="9144000" cy="5407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tside.ps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6"/>
          <a:stretch/>
        </p:blipFill>
        <p:spPr>
          <a:xfrm>
            <a:off x="-3540245" y="790516"/>
            <a:ext cx="15882544" cy="2793688"/>
          </a:xfrm>
          <a:prstGeom prst="rect">
            <a:avLst/>
          </a:prstGeom>
        </p:spPr>
      </p:pic>
      <p:pic>
        <p:nvPicPr>
          <p:cNvPr id="3" name="An t-s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5842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7324"/>
            <a:ext cx="9144000" cy="6858000"/>
          </a:xfrm>
          <a:prstGeom prst="rect">
            <a:avLst/>
          </a:prstGeom>
        </p:spPr>
      </p:pic>
      <p:pic>
        <p:nvPicPr>
          <p:cNvPr id="22" name="Picture 21" descr="ciamaathaantside.ps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0"/>
          <a:stretch/>
        </p:blipFill>
        <p:spPr>
          <a:xfrm>
            <a:off x="0" y="282245"/>
            <a:ext cx="9144000" cy="13075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iamar a tha an t-s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8985" y="624823"/>
            <a:ext cx="812800" cy="812800"/>
          </a:xfrm>
          <a:prstGeom prst="rect">
            <a:avLst/>
          </a:prstGeom>
        </p:spPr>
      </p:pic>
      <p:pic>
        <p:nvPicPr>
          <p:cNvPr id="27" name="Tha i fua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8985" y="1706849"/>
            <a:ext cx="812800" cy="812800"/>
          </a:xfrm>
          <a:prstGeom prst="rect">
            <a:avLst/>
          </a:prstGeom>
        </p:spPr>
      </p:pic>
      <p:pic>
        <p:nvPicPr>
          <p:cNvPr id="2" name="Picture 1" descr="fua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2" y="1066180"/>
            <a:ext cx="1821316" cy="4464496"/>
          </a:xfrm>
          <a:prstGeom prst="rect">
            <a:avLst/>
          </a:prstGeom>
        </p:spPr>
      </p:pic>
      <p:pic>
        <p:nvPicPr>
          <p:cNvPr id="14" name="Picture 13" descr="weather x 4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 b="76576"/>
          <a:stretch/>
        </p:blipFill>
        <p:spPr>
          <a:xfrm>
            <a:off x="0" y="624823"/>
            <a:ext cx="9144000" cy="925874"/>
          </a:xfrm>
          <a:prstGeom prst="rect">
            <a:avLst/>
          </a:prstGeom>
        </p:spPr>
      </p:pic>
      <p:pic>
        <p:nvPicPr>
          <p:cNvPr id="29" name="Picture 28" descr="weather x 4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53460"/>
          <a:stretch/>
        </p:blipFill>
        <p:spPr>
          <a:xfrm>
            <a:off x="399166" y="165175"/>
            <a:ext cx="9144000" cy="1424604"/>
          </a:xfrm>
          <a:prstGeom prst="rect">
            <a:avLst/>
          </a:prstGeom>
        </p:spPr>
      </p:pic>
      <p:pic>
        <p:nvPicPr>
          <p:cNvPr id="3" name="Tha i sgotha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8985" y="28055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1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1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iamaathaantside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45"/>
            <a:ext cx="9144000" cy="54074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iamar a tha an t-s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8985" y="624823"/>
            <a:ext cx="812800" cy="812800"/>
          </a:xfrm>
          <a:prstGeom prst="rect">
            <a:avLst/>
          </a:prstGeom>
        </p:spPr>
      </p:pic>
      <p:pic>
        <p:nvPicPr>
          <p:cNvPr id="4" name="Tha i breagh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8985" y="1797015"/>
            <a:ext cx="812800" cy="812800"/>
          </a:xfrm>
          <a:prstGeom prst="rect">
            <a:avLst/>
          </a:prstGeom>
        </p:spPr>
      </p:pic>
      <p:pic>
        <p:nvPicPr>
          <p:cNvPr id="16" name="Picture 15" descr="weather x 4.psd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61" b="11059"/>
          <a:stretch/>
        </p:blipFill>
        <p:spPr>
          <a:xfrm>
            <a:off x="152400" y="624823"/>
            <a:ext cx="9144000" cy="874918"/>
          </a:xfrm>
          <a:prstGeom prst="rect">
            <a:avLst/>
          </a:prstGeom>
        </p:spPr>
      </p:pic>
      <p:pic>
        <p:nvPicPr>
          <p:cNvPr id="6" name="Tha i garb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681" y="3022600"/>
            <a:ext cx="812800" cy="812800"/>
          </a:xfrm>
          <a:prstGeom prst="rect">
            <a:avLst/>
          </a:prstGeom>
        </p:spPr>
      </p:pic>
      <p:pic>
        <p:nvPicPr>
          <p:cNvPr id="7" name="Picture 6" descr="garbh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55" y="1376068"/>
            <a:ext cx="275880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iamaathaantside.psd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55"/>
          <a:stretch/>
        </p:blipFill>
        <p:spPr>
          <a:xfrm>
            <a:off x="0" y="282245"/>
            <a:ext cx="9144000" cy="12028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iamar a tha an t-s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8985" y="624823"/>
            <a:ext cx="812800" cy="812800"/>
          </a:xfrm>
          <a:prstGeom prst="rect">
            <a:avLst/>
          </a:prstGeom>
        </p:spPr>
      </p:pic>
      <p:pic>
        <p:nvPicPr>
          <p:cNvPr id="7" name="Picture 6" descr="weather x 6.psd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01"/>
          <a:stretch/>
        </p:blipFill>
        <p:spPr>
          <a:xfrm>
            <a:off x="-47480" y="392865"/>
            <a:ext cx="9144000" cy="1092238"/>
          </a:xfrm>
          <a:prstGeom prst="rect">
            <a:avLst/>
          </a:prstGeom>
        </p:spPr>
      </p:pic>
      <p:pic>
        <p:nvPicPr>
          <p:cNvPr id="8" name="Tha i fliu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8985" y="1555656"/>
            <a:ext cx="812800" cy="812800"/>
          </a:xfrm>
          <a:prstGeom prst="rect">
            <a:avLst/>
          </a:prstGeom>
        </p:spPr>
      </p:pic>
      <p:pic>
        <p:nvPicPr>
          <p:cNvPr id="15" name="Picture 14" descr="weather x 6.psd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6" b="32268"/>
          <a:stretch/>
        </p:blipFill>
        <p:spPr>
          <a:xfrm>
            <a:off x="-144341" y="697018"/>
            <a:ext cx="9144000" cy="941727"/>
          </a:xfrm>
          <a:prstGeom prst="rect">
            <a:avLst/>
          </a:prstGeom>
        </p:spPr>
      </p:pic>
      <p:pic>
        <p:nvPicPr>
          <p:cNvPr id="10" name="Tha ceo an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8985" y="2723508"/>
            <a:ext cx="812800" cy="812800"/>
          </a:xfrm>
          <a:prstGeom prst="rect">
            <a:avLst/>
          </a:prstGeom>
        </p:spPr>
      </p:pic>
      <p:pic>
        <p:nvPicPr>
          <p:cNvPr id="2" name="Picture 1" descr="sgothach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22" y="980394"/>
            <a:ext cx="2758930" cy="4897212"/>
          </a:xfrm>
          <a:prstGeom prst="rect">
            <a:avLst/>
          </a:prstGeom>
        </p:spPr>
      </p:pic>
      <p:pic>
        <p:nvPicPr>
          <p:cNvPr id="13" name="Picture 12" descr="rain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893"/>
            <a:ext cx="9144000" cy="6858000"/>
          </a:xfrm>
          <a:prstGeom prst="rect">
            <a:avLst/>
          </a:prstGeom>
        </p:spPr>
      </p:pic>
      <p:pic>
        <p:nvPicPr>
          <p:cNvPr id="3" name="Picture 2" descr="fluich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35" y="1638746"/>
            <a:ext cx="230652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31"/>
                            </p:stCondLst>
                            <p:childTnLst>
                              <p:par>
                                <p:cTn id="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9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iamaathaantsid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45"/>
            <a:ext cx="9144000" cy="54074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iamar a tha an t-s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78985" y="624823"/>
            <a:ext cx="812800" cy="812800"/>
          </a:xfrm>
          <a:prstGeom prst="rect">
            <a:avLst/>
          </a:prstGeom>
        </p:spPr>
      </p:pic>
      <p:pic>
        <p:nvPicPr>
          <p:cNvPr id="3" name="Tha i griana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78985" y="1686226"/>
            <a:ext cx="812800" cy="812800"/>
          </a:xfrm>
          <a:prstGeom prst="rect">
            <a:avLst/>
          </a:prstGeom>
        </p:spPr>
      </p:pic>
      <p:pic>
        <p:nvPicPr>
          <p:cNvPr id="4" name="Picture 3" descr="grianach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88838"/>
            <a:ext cx="1864760" cy="3942512"/>
          </a:xfrm>
          <a:prstGeom prst="rect">
            <a:avLst/>
          </a:prstGeom>
        </p:spPr>
      </p:pic>
      <p:pic>
        <p:nvPicPr>
          <p:cNvPr id="5" name="Picture 4" descr="su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406" y="-1284797"/>
            <a:ext cx="9144000" cy="6858000"/>
          </a:xfrm>
          <a:prstGeom prst="rect">
            <a:avLst/>
          </a:prstGeom>
        </p:spPr>
      </p:pic>
      <p:pic>
        <p:nvPicPr>
          <p:cNvPr id="6" name="Picture 5" descr="weather x 6.psd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5" b="50000"/>
          <a:stretch/>
        </p:blipFill>
        <p:spPr>
          <a:xfrm>
            <a:off x="207604" y="660048"/>
            <a:ext cx="9144000" cy="825467"/>
          </a:xfrm>
          <a:prstGeom prst="rect">
            <a:avLst/>
          </a:prstGeom>
        </p:spPr>
      </p:pic>
      <p:pic>
        <p:nvPicPr>
          <p:cNvPr id="10" name="Picture 9" descr="weather x 6.psd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0" b="65355"/>
          <a:stretch/>
        </p:blipFill>
        <p:spPr>
          <a:xfrm>
            <a:off x="207604" y="638882"/>
            <a:ext cx="9144000" cy="825467"/>
          </a:xfrm>
          <a:prstGeom prst="rect">
            <a:avLst/>
          </a:prstGeom>
        </p:spPr>
      </p:pic>
      <p:pic>
        <p:nvPicPr>
          <p:cNvPr id="2" name="Tha i tiora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78985" y="2827224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66" y="528807"/>
            <a:ext cx="3831434" cy="1060844"/>
          </a:xfrm>
          <a:prstGeom prst="rect">
            <a:avLst/>
          </a:prstGeom>
        </p:spPr>
      </p:pic>
      <p:pic>
        <p:nvPicPr>
          <p:cNvPr id="7" name="Tha i breagha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60635" y="4023901"/>
            <a:ext cx="812800" cy="812800"/>
          </a:xfrm>
          <a:prstGeom prst="rect">
            <a:avLst/>
          </a:prstGeom>
        </p:spPr>
      </p:pic>
      <p:pic>
        <p:nvPicPr>
          <p:cNvPr id="14" name="Picture 13" descr="rain3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1" t="37447" r="30268" b="57190"/>
          <a:stretch/>
        </p:blipFill>
        <p:spPr>
          <a:xfrm rot="20210917">
            <a:off x="4053415" y="3547359"/>
            <a:ext cx="296335" cy="367809"/>
          </a:xfrm>
          <a:prstGeom prst="rect">
            <a:avLst/>
          </a:prstGeom>
        </p:spPr>
      </p:pic>
      <p:pic>
        <p:nvPicPr>
          <p:cNvPr id="15" name="Picture 14" descr="rain3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1" t="37447" r="30268" b="57190"/>
          <a:stretch/>
        </p:blipFill>
        <p:spPr>
          <a:xfrm rot="20210917">
            <a:off x="4946648" y="3612649"/>
            <a:ext cx="296335" cy="367809"/>
          </a:xfrm>
          <a:prstGeom prst="rect">
            <a:avLst/>
          </a:prstGeom>
        </p:spPr>
      </p:pic>
      <p:pic>
        <p:nvPicPr>
          <p:cNvPr id="16" name="Picture 15" descr="rain3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1" t="37447" r="30268" b="57190"/>
          <a:stretch/>
        </p:blipFill>
        <p:spPr>
          <a:xfrm rot="20210917">
            <a:off x="4414356" y="3644842"/>
            <a:ext cx="296335" cy="367809"/>
          </a:xfrm>
          <a:prstGeom prst="rect">
            <a:avLst/>
          </a:prstGeom>
        </p:spPr>
      </p:pic>
      <p:pic>
        <p:nvPicPr>
          <p:cNvPr id="17" name="Picture 16" descr="rain3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1" t="37447" r="30268" b="57190"/>
          <a:stretch/>
        </p:blipFill>
        <p:spPr>
          <a:xfrm rot="20210917">
            <a:off x="4807142" y="2870669"/>
            <a:ext cx="296335" cy="367809"/>
          </a:xfrm>
          <a:prstGeom prst="rect">
            <a:avLst/>
          </a:prstGeom>
        </p:spPr>
      </p:pic>
      <p:pic>
        <p:nvPicPr>
          <p:cNvPr id="9" name="Picture 8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17" y="5177613"/>
            <a:ext cx="338666" cy="327186"/>
          </a:xfrm>
          <a:prstGeom prst="rect">
            <a:avLst/>
          </a:prstGeom>
        </p:spPr>
      </p:pic>
      <p:pic>
        <p:nvPicPr>
          <p:cNvPr id="21" name="Picture 20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51" y="5362483"/>
            <a:ext cx="338666" cy="327186"/>
          </a:xfrm>
          <a:prstGeom prst="rect">
            <a:avLst/>
          </a:prstGeom>
        </p:spPr>
      </p:pic>
      <p:pic>
        <p:nvPicPr>
          <p:cNvPr id="24" name="Picture 23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83" y="5467439"/>
            <a:ext cx="486832" cy="470330"/>
          </a:xfrm>
          <a:prstGeom prst="rect">
            <a:avLst/>
          </a:prstGeom>
        </p:spPr>
      </p:pic>
      <p:pic>
        <p:nvPicPr>
          <p:cNvPr id="25" name="Picture 24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5362483"/>
            <a:ext cx="486832" cy="470330"/>
          </a:xfrm>
          <a:prstGeom prst="rect">
            <a:avLst/>
          </a:prstGeom>
        </p:spPr>
      </p:pic>
      <p:pic>
        <p:nvPicPr>
          <p:cNvPr id="26" name="Picture 25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82" y="5526076"/>
            <a:ext cx="338666" cy="327186"/>
          </a:xfrm>
          <a:prstGeom prst="rect">
            <a:avLst/>
          </a:prstGeom>
        </p:spPr>
      </p:pic>
      <p:pic>
        <p:nvPicPr>
          <p:cNvPr id="27" name="Picture 26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82" y="5220167"/>
            <a:ext cx="338666" cy="327186"/>
          </a:xfrm>
          <a:prstGeom prst="rect">
            <a:avLst/>
          </a:prstGeom>
        </p:spPr>
      </p:pic>
      <p:pic>
        <p:nvPicPr>
          <p:cNvPr id="28" name="Picture 27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22" y="5604164"/>
            <a:ext cx="338666" cy="327186"/>
          </a:xfrm>
          <a:prstGeom prst="rect">
            <a:avLst/>
          </a:prstGeom>
        </p:spPr>
      </p:pic>
      <p:pic>
        <p:nvPicPr>
          <p:cNvPr id="29" name="Picture 28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38" y="5362483"/>
            <a:ext cx="338666" cy="327186"/>
          </a:xfrm>
          <a:prstGeom prst="rect">
            <a:avLst/>
          </a:prstGeom>
        </p:spPr>
      </p:pic>
      <p:pic>
        <p:nvPicPr>
          <p:cNvPr id="30" name="Picture 29" descr="flow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5" y="5573203"/>
            <a:ext cx="338666" cy="327186"/>
          </a:xfrm>
          <a:prstGeom prst="rect">
            <a:avLst/>
          </a:prstGeom>
        </p:spPr>
      </p:pic>
      <p:pic>
        <p:nvPicPr>
          <p:cNvPr id="33" name="Picture 32" descr="ciamaathaantside.psd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5" t="8409" r="29576" b="87339"/>
          <a:stretch/>
        </p:blipFill>
        <p:spPr>
          <a:xfrm>
            <a:off x="4589183" y="714695"/>
            <a:ext cx="297092" cy="2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80"/>
                            </p:stCondLst>
                            <p:childTnLst>
                              <p:par>
                                <p:cTn id="1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380"/>
                            </p:stCondLst>
                            <p:childTnLst>
                              <p:par>
                                <p:cTn id="1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880"/>
                            </p:stCondLst>
                            <p:childTnLst>
                              <p:par>
                                <p:cTn id="1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380"/>
                            </p:stCondLst>
                            <p:childTnLst>
                              <p:par>
                                <p:cTn id="1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7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9" dur="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5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uic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08" y="1192011"/>
            <a:ext cx="2470828" cy="4473978"/>
          </a:xfrm>
          <a:prstGeom prst="rect">
            <a:avLst/>
          </a:prstGeom>
        </p:spPr>
      </p:pic>
      <p:pic>
        <p:nvPicPr>
          <p:cNvPr id="22" name="Picture 21" descr="ciamaathaantside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45"/>
            <a:ext cx="9144000" cy="54074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iamar a tha an t-s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8985" y="624823"/>
            <a:ext cx="812800" cy="812800"/>
          </a:xfrm>
          <a:prstGeom prst="rect">
            <a:avLst/>
          </a:prstGeom>
        </p:spPr>
      </p:pic>
      <p:pic>
        <p:nvPicPr>
          <p:cNvPr id="13" name="Picture 12" descr="weather x 6.ps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55" b="21243"/>
          <a:stretch/>
        </p:blipFill>
        <p:spPr>
          <a:xfrm>
            <a:off x="-107240" y="593988"/>
            <a:ext cx="9144000" cy="843635"/>
          </a:xfrm>
          <a:prstGeom prst="rect">
            <a:avLst/>
          </a:prstGeom>
        </p:spPr>
      </p:pic>
      <p:pic>
        <p:nvPicPr>
          <p:cNvPr id="4" name="Tha an t-uisge an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8985" y="1555656"/>
            <a:ext cx="812800" cy="812800"/>
          </a:xfrm>
          <a:prstGeom prst="rect">
            <a:avLst/>
          </a:prstGeom>
        </p:spPr>
      </p:pic>
      <p:pic>
        <p:nvPicPr>
          <p:cNvPr id="8" name="Picture 7" descr="rain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16" y="143762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iamaathaantside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45"/>
            <a:ext cx="9144000" cy="54074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iamar a tha an t-s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8985" y="624823"/>
            <a:ext cx="812800" cy="812800"/>
          </a:xfrm>
          <a:prstGeom prst="rect">
            <a:avLst/>
          </a:prstGeom>
        </p:spPr>
      </p:pic>
      <p:pic>
        <p:nvPicPr>
          <p:cNvPr id="3" name="Picture 2" descr="sneachd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62" y="2852319"/>
            <a:ext cx="1593496" cy="2933888"/>
          </a:xfrm>
          <a:prstGeom prst="rect">
            <a:avLst/>
          </a:prstGeom>
        </p:spPr>
      </p:pic>
      <p:pic>
        <p:nvPicPr>
          <p:cNvPr id="11" name="Picture 10" descr="weather x 6.ps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3" b="6315"/>
          <a:stretch/>
        </p:blipFill>
        <p:spPr>
          <a:xfrm>
            <a:off x="-107240" y="593988"/>
            <a:ext cx="9144000" cy="843635"/>
          </a:xfrm>
          <a:prstGeom prst="rect">
            <a:avLst/>
          </a:prstGeom>
        </p:spPr>
      </p:pic>
      <p:pic>
        <p:nvPicPr>
          <p:cNvPr id="5" name="Tha sneachd an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8985" y="1681268"/>
            <a:ext cx="812800" cy="812800"/>
          </a:xfrm>
          <a:prstGeom prst="rect">
            <a:avLst/>
          </a:prstGeom>
        </p:spPr>
      </p:pic>
      <p:pic>
        <p:nvPicPr>
          <p:cNvPr id="6" name="Picture 5" descr="snow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" y="624823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45"/>
                            </p:stCondLst>
                            <p:childTnLst>
                              <p:par>
                                <p:cTn id="5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6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20788</TotalTime>
  <Words>120</Words>
  <Application>Microsoft Macintosh PowerPoint</Application>
  <PresentationFormat>On-screen Show (4:3)</PresentationFormat>
  <Paragraphs>15</Paragraphs>
  <Slides>17</Slides>
  <Notes>9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113</cp:revision>
  <dcterms:created xsi:type="dcterms:W3CDTF">2015-03-16T16:16:55Z</dcterms:created>
  <dcterms:modified xsi:type="dcterms:W3CDTF">2016-03-17T16:36:13Z</dcterms:modified>
</cp:coreProperties>
</file>