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83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5FF"/>
    <a:srgbClr val="55FFC1"/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9" autoAdjust="0"/>
  </p:normalViewPr>
  <p:slideViewPr>
    <p:cSldViewPr snapToGrid="0" snapToObjects="1">
      <p:cViewPr varScale="1">
        <p:scale>
          <a:sx n="155" d="100"/>
          <a:sy n="155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using the PowerPoint, it is recommended that a clock is used to teach the hours 3 o’ clock to 10 o’ clock to establish the pattern. Then teach      11 o’ clock, 12 o’ clock, 1 o’ clock and         2 o’ clock. The PowerPoint can then be used as a follow up to reinforce and consolidate.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 teach only hours and gradually introduce other times as appropriate.</a:t>
            </a:r>
            <a:r>
              <a:rPr lang="en-GB" dirty="0" smtClean="0">
                <a:effectLst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 quarter to for each hour.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 quarter past for each hour.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Game carousel idea – place names displayed around the classroom. Children in small groups go to a place. Teacher to hold up question card –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Dė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e?”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clock/fan, children can show and say what the time is in their place -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 can ask -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Glaschu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reply verbally and showing the time on their clock.</a:t>
            </a:r>
            <a:endParaRPr lang="en-GB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then to use a clock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o’ clock to 10 o’ clock reinforcing the pattern.</a:t>
            </a:r>
            <a:r>
              <a:rPr lang="en-GB" dirty="0" smtClean="0">
                <a:effectLst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 half past for each hour.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24/03/2016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46942" y="959802"/>
            <a:ext cx="10742364" cy="62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4" Type="http://schemas.openxmlformats.org/officeDocument/2006/relationships/audio" Target="../media/media10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6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4" Type="http://schemas.openxmlformats.org/officeDocument/2006/relationships/audio" Target="../media/media11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8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8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4" Type="http://schemas.openxmlformats.org/officeDocument/2006/relationships/audio" Target="../media/media13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8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4" Type="http://schemas.openxmlformats.org/officeDocument/2006/relationships/audio" Target="../media/media3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6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8" Type="http://schemas.openxmlformats.org/officeDocument/2006/relationships/image" Target="../media/image6.emf"/><Relationship Id="rId9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8" Type="http://schemas.openxmlformats.org/officeDocument/2006/relationships/image" Target="../media/image6.emf"/><Relationship Id="rId9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4" Type="http://schemas.openxmlformats.org/officeDocument/2006/relationships/audio" Target="../media/media7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6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4" Type="http://schemas.openxmlformats.org/officeDocument/2006/relationships/audio" Target="../media/media8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6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6.emf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283" y="-64416"/>
            <a:ext cx="9828449" cy="6922416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87" y="2639493"/>
            <a:ext cx="2334026" cy="15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9" t="58195" r="7544" b="35168"/>
          <a:stretch/>
        </p:blipFill>
        <p:spPr>
          <a:xfrm>
            <a:off x="-360444" y="4529728"/>
            <a:ext cx="9684972" cy="861906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51428" r="84944" b="-1829"/>
          <a:stretch/>
        </p:blipFill>
        <p:spPr>
          <a:xfrm>
            <a:off x="3153835" y="1417587"/>
            <a:ext cx="2899830" cy="3064294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78417" y="1330739"/>
            <a:ext cx="317500" cy="256761"/>
          </a:xfrm>
          <a:prstGeom prst="star5">
            <a:avLst/>
          </a:prstGeom>
          <a:solidFill>
            <a:srgbClr val="FBFF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142067" y="2774306"/>
            <a:ext cx="317500" cy="256761"/>
          </a:xfrm>
          <a:prstGeom prst="star5">
            <a:avLst/>
          </a:prstGeom>
          <a:solidFill>
            <a:srgbClr val="FBFF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965017" y="2458279"/>
            <a:ext cx="317500" cy="256761"/>
          </a:xfrm>
          <a:prstGeom prst="star5">
            <a:avLst/>
          </a:prstGeom>
          <a:solidFill>
            <a:srgbClr val="FBFF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195917" y="3707019"/>
            <a:ext cx="317500" cy="256761"/>
          </a:xfrm>
          <a:prstGeom prst="star5">
            <a:avLst/>
          </a:prstGeom>
          <a:solidFill>
            <a:srgbClr val="FBFF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Tha e meadhan-oidhch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67650" y="3557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3AF5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0" y="4579086"/>
            <a:ext cx="8447170" cy="744113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51976" r="35646"/>
          <a:stretch/>
        </p:blipFill>
        <p:spPr>
          <a:xfrm>
            <a:off x="2794000" y="1330739"/>
            <a:ext cx="3291417" cy="3138489"/>
          </a:xfrm>
          <a:prstGeom prst="rect">
            <a:avLst/>
          </a:prstGeom>
        </p:spPr>
      </p:pic>
      <p:pic>
        <p:nvPicPr>
          <p:cNvPr id="5" name="Tha e leth uair an deidh si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53350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3AF5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0" t="73502" r="6549" b="19861"/>
          <a:stretch/>
        </p:blipFill>
        <p:spPr>
          <a:xfrm>
            <a:off x="181585" y="4579086"/>
            <a:ext cx="8640960" cy="744113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2" t="1882" r="69031" b="50094"/>
          <a:stretch/>
        </p:blipFill>
        <p:spPr>
          <a:xfrm>
            <a:off x="3054232" y="1578880"/>
            <a:ext cx="2770954" cy="2642208"/>
          </a:xfrm>
          <a:prstGeom prst="rect">
            <a:avLst/>
          </a:prstGeom>
        </p:spPr>
      </p:pic>
      <p:pic>
        <p:nvPicPr>
          <p:cNvPr id="4" name="Tha e cairteal gu seach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3408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3AF5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0" t="80771" r="6549" b="12592"/>
          <a:stretch/>
        </p:blipFill>
        <p:spPr>
          <a:xfrm>
            <a:off x="181585" y="4579086"/>
            <a:ext cx="8640960" cy="744113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4" t="-1388" r="-1505" b="53364"/>
          <a:stretch/>
        </p:blipFill>
        <p:spPr>
          <a:xfrm>
            <a:off x="3054232" y="1578880"/>
            <a:ext cx="2770954" cy="2642208"/>
          </a:xfrm>
          <a:prstGeom prst="rect">
            <a:avLst/>
          </a:prstGeom>
        </p:spPr>
      </p:pic>
      <p:pic>
        <p:nvPicPr>
          <p:cNvPr id="5" name="Tha e cairteal an deidh coi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1726" y="3657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0444" y="-72873"/>
            <a:ext cx="9903610" cy="5978374"/>
          </a:xfrm>
          <a:prstGeom prst="rect">
            <a:avLst/>
          </a:prstGeom>
          <a:solidFill>
            <a:srgbClr val="D8FF0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lock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4" y="1769115"/>
            <a:ext cx="7574672" cy="24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3" b="48996"/>
          <a:stretch/>
        </p:blipFill>
        <p:spPr>
          <a:xfrm>
            <a:off x="1762358" y="1004673"/>
            <a:ext cx="5439368" cy="37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-uai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84" y="1804611"/>
            <a:ext cx="3743632" cy="2213188"/>
          </a:xfrm>
          <a:prstGeom prst="rect">
            <a:avLst/>
          </a:prstGeom>
        </p:spPr>
      </p:pic>
      <p:pic>
        <p:nvPicPr>
          <p:cNvPr id="5" name="Female Voice Subclip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309" y="4017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55FF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13002" r="7426" b="80361"/>
          <a:stretch/>
        </p:blipFill>
        <p:spPr>
          <a:xfrm>
            <a:off x="-360444" y="4550894"/>
            <a:ext cx="9684972" cy="861906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4" name="Tha e uai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4483100"/>
            <a:ext cx="812800" cy="812800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91" b="49597"/>
          <a:stretch/>
        </p:blipFill>
        <p:spPr>
          <a:xfrm>
            <a:off x="3111503" y="1417587"/>
            <a:ext cx="2899830" cy="30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55FF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20907" r="7426" b="72456"/>
          <a:stretch/>
        </p:blipFill>
        <p:spPr>
          <a:xfrm>
            <a:off x="-360444" y="4550894"/>
            <a:ext cx="9684972" cy="861906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68359" b="49597"/>
          <a:stretch/>
        </p:blipFill>
        <p:spPr>
          <a:xfrm>
            <a:off x="3111503" y="1417587"/>
            <a:ext cx="2899830" cy="3064294"/>
          </a:xfrm>
          <a:prstGeom prst="rect">
            <a:avLst/>
          </a:prstGeom>
        </p:spPr>
      </p:pic>
      <p:pic>
        <p:nvPicPr>
          <p:cNvPr id="5" name="Tha e da u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8850" y="4917017"/>
            <a:ext cx="812800" cy="812800"/>
          </a:xfrm>
          <a:prstGeom prst="rect">
            <a:avLst/>
          </a:prstGeom>
        </p:spPr>
      </p:pic>
      <p:pic>
        <p:nvPicPr>
          <p:cNvPr id="10" name="De an uair a tha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667" y="6047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55FF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28486" r="7426" b="64877"/>
          <a:stretch/>
        </p:blipFill>
        <p:spPr>
          <a:xfrm>
            <a:off x="-360444" y="4550894"/>
            <a:ext cx="9684972" cy="861906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0" r="51661" b="49597"/>
          <a:stretch/>
        </p:blipFill>
        <p:spPr>
          <a:xfrm>
            <a:off x="3111503" y="1586915"/>
            <a:ext cx="2899830" cy="3064294"/>
          </a:xfrm>
          <a:prstGeom prst="rect">
            <a:avLst/>
          </a:prstGeom>
        </p:spPr>
      </p:pic>
      <p:pic>
        <p:nvPicPr>
          <p:cNvPr id="10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667" y="604787"/>
            <a:ext cx="812800" cy="812800"/>
          </a:xfrm>
          <a:prstGeom prst="rect">
            <a:avLst/>
          </a:prstGeom>
        </p:spPr>
      </p:pic>
      <p:pic>
        <p:nvPicPr>
          <p:cNvPr id="3" name="Tha e tri uairea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84017" y="3953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55FF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35902" r="7426" b="57461"/>
          <a:stretch/>
        </p:blipFill>
        <p:spPr>
          <a:xfrm>
            <a:off x="-360444" y="4550894"/>
            <a:ext cx="9684972" cy="861906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51428" r="68663" b="-1829"/>
          <a:stretch/>
        </p:blipFill>
        <p:spPr>
          <a:xfrm>
            <a:off x="3153835" y="1417587"/>
            <a:ext cx="2899830" cy="3064294"/>
          </a:xfrm>
          <a:prstGeom prst="rect">
            <a:avLst/>
          </a:prstGeom>
        </p:spPr>
      </p:pic>
      <p:pic>
        <p:nvPicPr>
          <p:cNvPr id="5" name="Tha e aon uair deu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3594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solidFill>
            <a:srgbClr val="55FF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9" t="43363" r="7544" b="50000"/>
          <a:stretch/>
        </p:blipFill>
        <p:spPr>
          <a:xfrm>
            <a:off x="-360444" y="4529728"/>
            <a:ext cx="9684972" cy="861906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51529" r="84945" b="-1930"/>
          <a:stretch/>
        </p:blipFill>
        <p:spPr>
          <a:xfrm>
            <a:off x="3153835" y="1417587"/>
            <a:ext cx="2899830" cy="3064294"/>
          </a:xfrm>
          <a:prstGeom prst="rect">
            <a:avLst/>
          </a:prstGeom>
        </p:spPr>
      </p:pic>
      <p:pic>
        <p:nvPicPr>
          <p:cNvPr id="4" name="Tha e da uair dheu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0767" y="3551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0444" y="282245"/>
            <a:ext cx="9903610" cy="5623255"/>
          </a:xfrm>
          <a:prstGeom prst="rect">
            <a:avLst/>
          </a:prstGeom>
          <a:gradFill flip="none" rotWithShape="1">
            <a:gsLst>
              <a:gs pos="0">
                <a:srgbClr val="FBFF1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-1004" r="7426" b="86630"/>
          <a:stretch/>
        </p:blipFill>
        <p:spPr>
          <a:xfrm>
            <a:off x="1762358" y="282245"/>
            <a:ext cx="5439368" cy="1048494"/>
          </a:xfrm>
          <a:prstGeom prst="rect">
            <a:avLst/>
          </a:prstGeom>
        </p:spPr>
      </p:pic>
      <p:pic>
        <p:nvPicPr>
          <p:cNvPr id="6" name="Picture 5" descr="time_tex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9" t="50942" r="7544" b="42421"/>
          <a:stretch/>
        </p:blipFill>
        <p:spPr>
          <a:xfrm>
            <a:off x="-360444" y="4529728"/>
            <a:ext cx="9684972" cy="861906"/>
          </a:xfrm>
          <a:prstGeom prst="rect">
            <a:avLst/>
          </a:prstGeom>
        </p:spPr>
      </p:pic>
      <p:pic>
        <p:nvPicPr>
          <p:cNvPr id="3" name="De an uair a tha 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4850" y="662516"/>
            <a:ext cx="812800" cy="812800"/>
          </a:xfrm>
          <a:prstGeom prst="rect">
            <a:avLst/>
          </a:prstGeom>
        </p:spPr>
      </p:pic>
      <p:pic>
        <p:nvPicPr>
          <p:cNvPr id="7" name="Picture 6" descr="clocks.e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51428" r="84944" b="-1829"/>
          <a:stretch/>
        </p:blipFill>
        <p:spPr>
          <a:xfrm>
            <a:off x="3153835" y="1417587"/>
            <a:ext cx="2899830" cy="3064294"/>
          </a:xfrm>
          <a:prstGeom prst="rect">
            <a:avLst/>
          </a:prstGeom>
        </p:spPr>
      </p:pic>
      <p:pic>
        <p:nvPicPr>
          <p:cNvPr id="5" name="Tha e meadhan-lath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5017" y="383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34860</TotalTime>
  <Words>227</Words>
  <Application>Microsoft Macintosh PowerPoint</Application>
  <PresentationFormat>On-screen Show (4:3)</PresentationFormat>
  <Paragraphs>21</Paragraphs>
  <Slides>14</Slides>
  <Notes>12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195</cp:revision>
  <dcterms:created xsi:type="dcterms:W3CDTF">2015-03-16T16:16:55Z</dcterms:created>
  <dcterms:modified xsi:type="dcterms:W3CDTF">2016-03-24T12:06:47Z</dcterms:modified>
</cp:coreProperties>
</file>