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3" ContentType="audio/unknown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71" r:id="rId2"/>
    <p:sldId id="272" r:id="rId3"/>
    <p:sldId id="288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F5FF"/>
    <a:srgbClr val="55FFC1"/>
    <a:srgbClr val="FBFF16"/>
    <a:srgbClr val="D8FF0D"/>
    <a:srgbClr val="FFE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739" autoAdjust="0"/>
  </p:normalViewPr>
  <p:slideViewPr>
    <p:cSldViewPr snapToGrid="0" snapToObjects="1">
      <p:cViewPr varScale="1">
        <p:scale>
          <a:sx n="155" d="100"/>
          <a:sy n="155" d="100"/>
        </p:scale>
        <p:origin x="-112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174FF-D669-D542-9607-76DA81ADFCEC}" type="datetimeFigureOut">
              <a:rPr lang="en-US" smtClean="0"/>
              <a:t>10/02/2016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55E24-47EF-D74E-8343-BC17C72C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3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 using the PowerPoint, it is recommended that a clock is used to teach the hours 3 o’ clock to 10 o’ clock to establish the pattern. Then teach      11 o’ clock, 12 o’ clock, 1 o’ clock and         2 o’ clock. The PowerPoint can then be used as a follow up to reinforce and consolidate.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Initially teach only hours and gradually introduce other times as appropriate.</a:t>
            </a:r>
            <a:r>
              <a:rPr lang="en-GB" dirty="0" smtClean="0">
                <a:effectLst/>
              </a:rPr>
              <a:t>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Possible activities: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House game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Matching activity  - labeling house parts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activity – follow oral instructions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houses.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 activity – draw a house following written instructions.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‘beetle drive’ to build a house.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Describe children’s own/ characters’ houses.</a:t>
            </a:r>
            <a:r>
              <a:rPr lang="en-GB" dirty="0" smtClean="0">
                <a:effectLst/>
              </a:rPr>
              <a:t>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10/02/2016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58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10/02/2016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6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10/02/2016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6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10/02/2016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6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10/02/2016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10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10/02/2016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5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10/02/2016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77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10/02/2016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5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10/02/2016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83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10/02/2016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2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10/02/2016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75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46942" y="959802"/>
            <a:ext cx="10742364" cy="626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8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4" Type="http://schemas.openxmlformats.org/officeDocument/2006/relationships/audio" Target="../media/media3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4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4" Type="http://schemas.openxmlformats.org/officeDocument/2006/relationships/audio" Target="../media/media5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4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4" Type="http://schemas.openxmlformats.org/officeDocument/2006/relationships/audio" Target="../media/media7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4.xml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4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4" Type="http://schemas.openxmlformats.org/officeDocument/2006/relationships/audio" Target="../media/media9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5.xml"/><Relationship Id="rId7" Type="http://schemas.openxmlformats.org/officeDocument/2006/relationships/image" Target="../media/image5.png"/><Relationship Id="rId8" Type="http://schemas.openxmlformats.org/officeDocument/2006/relationships/image" Target="../media/image7.png"/><Relationship Id="rId9" Type="http://schemas.openxmlformats.org/officeDocument/2006/relationships/image" Target="../media/image6.png"/><Relationship Id="rId10" Type="http://schemas.openxmlformats.org/officeDocument/2006/relationships/image" Target="../media/image4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1.mp3"/><Relationship Id="rId4" Type="http://schemas.openxmlformats.org/officeDocument/2006/relationships/audio" Target="../media/media11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6.xml"/><Relationship Id="rId7" Type="http://schemas.openxmlformats.org/officeDocument/2006/relationships/image" Target="../media/image5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4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85283" y="-64416"/>
            <a:ext cx="9828449" cy="6922416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87" y="2639493"/>
            <a:ext cx="2334026" cy="15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6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hutterstock_22081718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9" t="2486" r="36221" b="64181"/>
          <a:stretch/>
        </p:blipFill>
        <p:spPr>
          <a:xfrm>
            <a:off x="2626740" y="642595"/>
            <a:ext cx="4250352" cy="483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0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hutterstock_22081718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2" t="35486" r="5558" b="31181"/>
          <a:stretch/>
        </p:blipFill>
        <p:spPr>
          <a:xfrm>
            <a:off x="2626740" y="642595"/>
            <a:ext cx="4250352" cy="48319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14333" y="375708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49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hutterstock_22081718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t="64616" r="65638" b="2051"/>
          <a:stretch/>
        </p:blipFill>
        <p:spPr>
          <a:xfrm>
            <a:off x="2626740" y="642595"/>
            <a:ext cx="4250352" cy="483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4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82" b="64691"/>
          <a:stretch/>
        </p:blipFill>
        <p:spPr>
          <a:xfrm>
            <a:off x="1949407" y="711158"/>
            <a:ext cx="5352189" cy="41517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14333" y="375708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2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4005" r="4482" b="32738"/>
          <a:stretch/>
        </p:blipFill>
        <p:spPr>
          <a:xfrm>
            <a:off x="1959991" y="1037167"/>
            <a:ext cx="5352189" cy="39104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55005" y="3608919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11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 t="64551" r="51826" b="2192"/>
          <a:stretch/>
        </p:blipFill>
        <p:spPr>
          <a:xfrm>
            <a:off x="1959991" y="1037167"/>
            <a:ext cx="5352189" cy="39104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31166" y="367241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67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440" r="4482" b="65303"/>
          <a:stretch/>
        </p:blipFill>
        <p:spPr>
          <a:xfrm>
            <a:off x="1959991" y="1037167"/>
            <a:ext cx="5352189" cy="39104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6172" y="367242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38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405" y="0"/>
            <a:ext cx="9818186" cy="694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39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he-hous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47"/>
          <a:stretch/>
        </p:blipFill>
        <p:spPr>
          <a:xfrm>
            <a:off x="716147" y="1210859"/>
            <a:ext cx="7956376" cy="354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5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-hous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48" b="-8135"/>
          <a:stretch/>
        </p:blipFill>
        <p:spPr>
          <a:xfrm>
            <a:off x="-171875" y="2138799"/>
            <a:ext cx="9560508" cy="1853132"/>
          </a:xfrm>
          <a:prstGeom prst="rect">
            <a:avLst/>
          </a:prstGeom>
        </p:spPr>
      </p:pic>
      <p:pic>
        <p:nvPicPr>
          <p:cNvPr id="5" name="Female Voice Subclip 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797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71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51" y="-532100"/>
            <a:ext cx="9387868" cy="6636805"/>
          </a:xfrm>
          <a:prstGeom prst="rect">
            <a:avLst/>
          </a:prstGeom>
        </p:spPr>
      </p:pic>
      <p:pic>
        <p:nvPicPr>
          <p:cNvPr id="2" name="Picture 1" descr="house_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80" t="4619" r="19444" b="86378"/>
          <a:stretch/>
        </p:blipFill>
        <p:spPr>
          <a:xfrm>
            <a:off x="6712267" y="4065032"/>
            <a:ext cx="3043132" cy="82343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6487583" y="4751917"/>
            <a:ext cx="2413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dora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85100" y="4888468"/>
            <a:ext cx="812800" cy="812800"/>
          </a:xfrm>
          <a:prstGeom prst="rect">
            <a:avLst/>
          </a:prstGeom>
        </p:spPr>
      </p:pic>
      <p:pic>
        <p:nvPicPr>
          <p:cNvPr id="9" name="Picture 8" descr="house_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7" t="13597" r="18007" b="78778"/>
          <a:stretch/>
        </p:blipFill>
        <p:spPr>
          <a:xfrm>
            <a:off x="6608234" y="724932"/>
            <a:ext cx="3043132" cy="69746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5365750" y="1422400"/>
            <a:ext cx="34625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uinnea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11016" y="15938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6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2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64" y="84442"/>
            <a:ext cx="9822530" cy="6944092"/>
          </a:xfrm>
          <a:prstGeom prst="rect">
            <a:avLst/>
          </a:prstGeom>
        </p:spPr>
      </p:pic>
      <p:pic>
        <p:nvPicPr>
          <p:cNvPr id="2" name="Picture 1" descr="house_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5" t="21039" r="17459" b="70988"/>
          <a:stretch/>
        </p:blipFill>
        <p:spPr>
          <a:xfrm>
            <a:off x="6712267" y="1270000"/>
            <a:ext cx="3043132" cy="72921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6487583" y="1862667"/>
            <a:ext cx="2413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house_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1" t="28157" r="17803" b="64218"/>
          <a:stretch/>
        </p:blipFill>
        <p:spPr>
          <a:xfrm>
            <a:off x="6608234" y="286478"/>
            <a:ext cx="3043132" cy="69746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5926667" y="983946"/>
            <a:ext cx="29016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mull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15501" y="2209800"/>
            <a:ext cx="812800" cy="812800"/>
          </a:xfrm>
          <a:prstGeom prst="rect">
            <a:avLst/>
          </a:prstGeom>
        </p:spPr>
      </p:pic>
      <p:pic>
        <p:nvPicPr>
          <p:cNvPr id="6" name="similea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87783" y="32932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2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2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930" y="0"/>
            <a:ext cx="9865096" cy="6974185"/>
          </a:xfrm>
          <a:prstGeom prst="rect">
            <a:avLst/>
          </a:prstGeom>
        </p:spPr>
      </p:pic>
      <p:pic>
        <p:nvPicPr>
          <p:cNvPr id="2" name="Picture 1" descr="house_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80" t="35051" r="19444" b="55946"/>
          <a:stretch/>
        </p:blipFill>
        <p:spPr>
          <a:xfrm>
            <a:off x="-295866" y="3949647"/>
            <a:ext cx="3043132" cy="82343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296333" y="4751917"/>
            <a:ext cx="776816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house_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5" t="43480" r="18007" b="48895"/>
          <a:stretch/>
        </p:blipFill>
        <p:spPr>
          <a:xfrm>
            <a:off x="6134416" y="3021515"/>
            <a:ext cx="3153199" cy="69746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6498167" y="2935817"/>
            <a:ext cx="23301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taigh-be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09933" y="1265767"/>
            <a:ext cx="812800" cy="812800"/>
          </a:xfrm>
          <a:prstGeom prst="rect">
            <a:avLst/>
          </a:prstGeom>
        </p:spPr>
      </p:pic>
      <p:pic>
        <p:nvPicPr>
          <p:cNvPr id="14" name="garrad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6333" y="31368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4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4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4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934" y="-190440"/>
            <a:ext cx="9970132" cy="70484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1" t="51001" r="18944" b="41444"/>
          <a:stretch/>
        </p:blipFill>
        <p:spPr>
          <a:xfrm>
            <a:off x="5431363" y="3873499"/>
            <a:ext cx="2876555" cy="66675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3026833" y="4434417"/>
            <a:ext cx="50376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house_text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52" t="57943" r="22660" b="34432"/>
          <a:stretch/>
        </p:blipFill>
        <p:spPr>
          <a:xfrm>
            <a:off x="6144999" y="4957055"/>
            <a:ext cx="3153199" cy="69746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2009156" y="5568825"/>
            <a:ext cx="68191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rum-suidh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58101" y="2810933"/>
            <a:ext cx="812800" cy="812800"/>
          </a:xfrm>
          <a:prstGeom prst="rect">
            <a:avLst/>
          </a:prstGeom>
        </p:spPr>
      </p:pic>
      <p:pic>
        <p:nvPicPr>
          <p:cNvPr id="11" name="tein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37600" y="43888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1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7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3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650" y="-303790"/>
            <a:ext cx="10425376" cy="73702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78" t="65527" r="19978" b="27292"/>
          <a:stretch/>
        </p:blipFill>
        <p:spPr>
          <a:xfrm>
            <a:off x="4978400" y="1942530"/>
            <a:ext cx="3287442" cy="74083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3026833" y="2669891"/>
            <a:ext cx="50376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8" t="72046" r="20705" b="19263"/>
          <a:stretch/>
        </p:blipFill>
        <p:spPr>
          <a:xfrm>
            <a:off x="5642577" y="2704531"/>
            <a:ext cx="3419330" cy="88321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2413000" y="3538146"/>
            <a:ext cx="64153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rum-cadai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94100" y="2889251"/>
            <a:ext cx="812800" cy="812800"/>
          </a:xfrm>
          <a:prstGeom prst="rect">
            <a:avLst/>
          </a:prstGeom>
        </p:spPr>
      </p:pic>
      <p:pic>
        <p:nvPicPr>
          <p:cNvPr id="6" name="leabaid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8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1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1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hutterstock_22081718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" t="1698" r="65278" b="64969"/>
          <a:stretch/>
        </p:blipFill>
        <p:spPr>
          <a:xfrm>
            <a:off x="2626740" y="642595"/>
            <a:ext cx="4250352" cy="483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35873</TotalTime>
  <Words>148</Words>
  <Application>Microsoft Macintosh PowerPoint</Application>
  <PresentationFormat>On-screen Show (4:3)</PresentationFormat>
  <Paragraphs>28</Paragraphs>
  <Slides>17</Slides>
  <Notes>14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Storlann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Fàilte</dc:title>
  <dc:creator>Anne McCormack</dc:creator>
  <cp:lastModifiedBy>Anne McCormack</cp:lastModifiedBy>
  <cp:revision>206</cp:revision>
  <dcterms:created xsi:type="dcterms:W3CDTF">2015-03-16T16:16:55Z</dcterms:created>
  <dcterms:modified xsi:type="dcterms:W3CDTF">2016-02-10T16:07:51Z</dcterms:modified>
</cp:coreProperties>
</file>