
<file path=[Content_Types].xml><?xml version="1.0" encoding="utf-8"?>
<Types xmlns="http://schemas.openxmlformats.org/package/2006/content-types">
  <Default Extension="xml" ContentType="application/xml"/>
  <Default Extension="mp3" ContentType="audio/unknown"/>
  <Default Extension="bin" ContentType="application/vnd.openxmlformats-officedocument.presentationml.printerSettings"/>
  <Default Extension="png" ContentType="image/png"/>
  <Default Extension="jpe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71" r:id="rId2"/>
    <p:sldId id="272" r:id="rId3"/>
    <p:sldId id="285" r:id="rId4"/>
    <p:sldId id="273" r:id="rId5"/>
    <p:sldId id="284" r:id="rId6"/>
    <p:sldId id="283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417A"/>
    <a:srgbClr val="004B89"/>
    <a:srgbClr val="234383"/>
    <a:srgbClr val="403685"/>
    <a:srgbClr val="392E9A"/>
    <a:srgbClr val="FFBB35"/>
    <a:srgbClr val="F39E3F"/>
    <a:srgbClr val="3AF5FF"/>
    <a:srgbClr val="55FFC1"/>
    <a:srgbClr val="FBFF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739" autoAdjust="0"/>
  </p:normalViewPr>
  <p:slideViewPr>
    <p:cSldViewPr snapToGrid="0" snapToObjects="1">
      <p:cViewPr varScale="1">
        <p:scale>
          <a:sx n="151" d="100"/>
          <a:sy n="151" d="100"/>
        </p:scale>
        <p:origin x="-12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1174FF-D669-D542-9607-76DA81ADFCEC}" type="datetimeFigureOut">
              <a:rPr lang="en-US" smtClean="0"/>
              <a:t>17/03/2016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255E24-47EF-D74E-8343-BC17C72C8C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536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55E24-47EF-D74E-8343-BC17C72C8C6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2163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Using this sentence as a template,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practise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inserting different subjects.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55E24-47EF-D74E-8343-BC17C72C8C6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2163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55E24-47EF-D74E-8343-BC17C72C8C6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2163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Children to discuss timetable before creating their own on template worksheet. Circulate to discuss their timetables. An opportunity to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practise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all tenses. Example questions: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Dè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bha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thu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a’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dèanamh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madainn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Diluain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Dè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bhios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a’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dèanamh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feasgar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Dimàirt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Dè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‘s toil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leat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Dè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nach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toil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leat</a:t>
            </a:r>
            <a:r>
              <a:rPr lang="en-US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  <a:endParaRPr lang="en-GB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55E24-47EF-D74E-8343-BC17C72C8C6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2163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55E24-47EF-D74E-8343-BC17C72C8C6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2163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55E24-47EF-D74E-8343-BC17C72C8C6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2163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55E24-47EF-D74E-8343-BC17C72C8C6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2163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55E24-47EF-D74E-8343-BC17C72C8C6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2163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55E24-47EF-D74E-8343-BC17C72C8C6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2163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55E24-47EF-D74E-8343-BC17C72C8C6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2163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55E24-47EF-D74E-8343-BC17C72C8C6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2163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55E24-47EF-D74E-8343-BC17C72C8C6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216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F9276F-5C88-1D4C-B4DE-0461E71F1941}" type="datetimeFigureOut">
              <a:rPr lang="en-US" smtClean="0"/>
              <a:t>17/03/2016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59E74D-89B7-6F40-ABE1-440B97BE0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758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F9276F-5C88-1D4C-B4DE-0461E71F1941}" type="datetimeFigureOut">
              <a:rPr lang="en-US" smtClean="0"/>
              <a:t>17/03/2016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59E74D-89B7-6F40-ABE1-440B97BE0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663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F9276F-5C88-1D4C-B4DE-0461E71F1941}" type="datetimeFigureOut">
              <a:rPr lang="en-US" smtClean="0"/>
              <a:t>17/03/2016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59E74D-89B7-6F40-ABE1-440B97BE0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967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F9276F-5C88-1D4C-B4DE-0461E71F1941}" type="datetimeFigureOut">
              <a:rPr lang="en-US" smtClean="0"/>
              <a:t>17/03/2016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59E74D-89B7-6F40-ABE1-440B97BE0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763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F9276F-5C88-1D4C-B4DE-0461E71F1941}" type="datetimeFigureOut">
              <a:rPr lang="en-US" smtClean="0"/>
              <a:t>17/03/2016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59E74D-89B7-6F40-ABE1-440B97BE0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510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F9276F-5C88-1D4C-B4DE-0461E71F1941}" type="datetimeFigureOut">
              <a:rPr lang="en-US" smtClean="0"/>
              <a:t>17/03/2016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59E74D-89B7-6F40-ABE1-440B97BE0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350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F9276F-5C88-1D4C-B4DE-0461E71F1941}" type="datetimeFigureOut">
              <a:rPr lang="en-US" smtClean="0"/>
              <a:t>17/03/2016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59E74D-89B7-6F40-ABE1-440B97BE0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377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F9276F-5C88-1D4C-B4DE-0461E71F1941}" type="datetimeFigureOut">
              <a:rPr lang="en-US" smtClean="0"/>
              <a:t>17/03/2016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59E74D-89B7-6F40-ABE1-440B97BE0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056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F9276F-5C88-1D4C-B4DE-0461E71F1941}" type="datetimeFigureOut">
              <a:rPr lang="en-US" smtClean="0"/>
              <a:t>17/03/2016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59E74D-89B7-6F40-ABE1-440B97BE0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583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F9276F-5C88-1D4C-B4DE-0461E71F1941}" type="datetimeFigureOut">
              <a:rPr lang="en-US" smtClean="0"/>
              <a:t>17/03/2016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59E74D-89B7-6F40-ABE1-440B97BE0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820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F9276F-5C88-1D4C-B4DE-0461E71F1941}" type="datetimeFigureOut">
              <a:rPr lang="en-US" smtClean="0"/>
              <a:t>17/03/2016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59E74D-89B7-6F40-ABE1-440B97BE0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775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646942" y="959802"/>
            <a:ext cx="10742364" cy="6265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985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8.xml"/><Relationship Id="rId5" Type="http://schemas.openxmlformats.org/officeDocument/2006/relationships/image" Target="../media/image6.jpeg"/><Relationship Id="rId6" Type="http://schemas.openxmlformats.org/officeDocument/2006/relationships/image" Target="../media/image5.png"/><Relationship Id="rId7" Type="http://schemas.openxmlformats.org/officeDocument/2006/relationships/image" Target="../media/image13.png"/><Relationship Id="rId1" Type="http://schemas.microsoft.com/office/2007/relationships/media" Target="../media/media8.mp3"/><Relationship Id="rId2" Type="http://schemas.openxmlformats.org/officeDocument/2006/relationships/audio" Target="../media/media8.mp3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9.xml"/><Relationship Id="rId5" Type="http://schemas.openxmlformats.org/officeDocument/2006/relationships/image" Target="../media/image6.jpeg"/><Relationship Id="rId6" Type="http://schemas.openxmlformats.org/officeDocument/2006/relationships/image" Target="../media/image5.png"/><Relationship Id="rId7" Type="http://schemas.openxmlformats.org/officeDocument/2006/relationships/image" Target="../media/image14.png"/><Relationship Id="rId1" Type="http://schemas.microsoft.com/office/2007/relationships/media" Target="../media/media9.mp3"/><Relationship Id="rId2" Type="http://schemas.openxmlformats.org/officeDocument/2006/relationships/audio" Target="../media/media9.mp3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0.xml"/><Relationship Id="rId5" Type="http://schemas.openxmlformats.org/officeDocument/2006/relationships/image" Target="../media/image6.jpeg"/><Relationship Id="rId6" Type="http://schemas.openxmlformats.org/officeDocument/2006/relationships/image" Target="../media/image5.png"/><Relationship Id="rId1" Type="http://schemas.microsoft.com/office/2007/relationships/media" Target="../media/media10.mp3"/><Relationship Id="rId2" Type="http://schemas.openxmlformats.org/officeDocument/2006/relationships/audio" Target="../media/media10.mp3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1.xml"/><Relationship Id="rId5" Type="http://schemas.openxmlformats.org/officeDocument/2006/relationships/image" Target="../media/image6.jpeg"/><Relationship Id="rId6" Type="http://schemas.openxmlformats.org/officeDocument/2006/relationships/image" Target="../media/image5.png"/><Relationship Id="rId1" Type="http://schemas.microsoft.com/office/2007/relationships/media" Target="../media/media11.mp3"/><Relationship Id="rId2" Type="http://schemas.openxmlformats.org/officeDocument/2006/relationships/audio" Target="../media/media11.mp3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microsoft.com/office/2007/relationships/media" Target="../media/media1.mp3"/><Relationship Id="rId2" Type="http://schemas.openxmlformats.org/officeDocument/2006/relationships/audio" Target="../media/media1.mp3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2.xml"/><Relationship Id="rId5" Type="http://schemas.openxmlformats.org/officeDocument/2006/relationships/image" Target="../media/image6.jpeg"/><Relationship Id="rId6" Type="http://schemas.openxmlformats.org/officeDocument/2006/relationships/image" Target="../media/image5.png"/><Relationship Id="rId7" Type="http://schemas.openxmlformats.org/officeDocument/2006/relationships/image" Target="../media/image7.png"/><Relationship Id="rId1" Type="http://schemas.microsoft.com/office/2007/relationships/media" Target="../media/media2.mp3"/><Relationship Id="rId2" Type="http://schemas.openxmlformats.org/officeDocument/2006/relationships/audio" Target="../media/media2.mp3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Relationship Id="rId5" Type="http://schemas.openxmlformats.org/officeDocument/2006/relationships/image" Target="../media/image6.jpeg"/><Relationship Id="rId6" Type="http://schemas.openxmlformats.org/officeDocument/2006/relationships/image" Target="../media/image8.png"/><Relationship Id="rId7" Type="http://schemas.openxmlformats.org/officeDocument/2006/relationships/image" Target="../media/image5.png"/><Relationship Id="rId1" Type="http://schemas.microsoft.com/office/2007/relationships/media" Target="../media/media3.mp3"/><Relationship Id="rId2" Type="http://schemas.openxmlformats.org/officeDocument/2006/relationships/audio" Target="../media/media3.mp3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4.xml"/><Relationship Id="rId5" Type="http://schemas.openxmlformats.org/officeDocument/2006/relationships/image" Target="../media/image6.jpeg"/><Relationship Id="rId6" Type="http://schemas.openxmlformats.org/officeDocument/2006/relationships/image" Target="../media/image5.png"/><Relationship Id="rId7" Type="http://schemas.openxmlformats.org/officeDocument/2006/relationships/image" Target="../media/image9.png"/><Relationship Id="rId1" Type="http://schemas.microsoft.com/office/2007/relationships/media" Target="../media/media4.mp3"/><Relationship Id="rId2" Type="http://schemas.openxmlformats.org/officeDocument/2006/relationships/audio" Target="../media/media4.mp3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5.xml"/><Relationship Id="rId5" Type="http://schemas.openxmlformats.org/officeDocument/2006/relationships/image" Target="../media/image6.jpeg"/><Relationship Id="rId6" Type="http://schemas.openxmlformats.org/officeDocument/2006/relationships/image" Target="../media/image5.png"/><Relationship Id="rId7" Type="http://schemas.openxmlformats.org/officeDocument/2006/relationships/image" Target="../media/image10.png"/><Relationship Id="rId1" Type="http://schemas.microsoft.com/office/2007/relationships/media" Target="../media/media5.mp3"/><Relationship Id="rId2" Type="http://schemas.openxmlformats.org/officeDocument/2006/relationships/audio" Target="../media/media5.mp3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6.xml"/><Relationship Id="rId5" Type="http://schemas.openxmlformats.org/officeDocument/2006/relationships/image" Target="../media/image6.jpeg"/><Relationship Id="rId6" Type="http://schemas.openxmlformats.org/officeDocument/2006/relationships/image" Target="../media/image5.png"/><Relationship Id="rId7" Type="http://schemas.openxmlformats.org/officeDocument/2006/relationships/image" Target="../media/image11.png"/><Relationship Id="rId1" Type="http://schemas.microsoft.com/office/2007/relationships/media" Target="../media/media6.mp3"/><Relationship Id="rId2" Type="http://schemas.openxmlformats.org/officeDocument/2006/relationships/audio" Target="../media/media6.mp3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7.xml"/><Relationship Id="rId5" Type="http://schemas.openxmlformats.org/officeDocument/2006/relationships/image" Target="../media/image6.jpeg"/><Relationship Id="rId6" Type="http://schemas.openxmlformats.org/officeDocument/2006/relationships/image" Target="../media/image5.png"/><Relationship Id="rId7" Type="http://schemas.openxmlformats.org/officeDocument/2006/relationships/image" Target="../media/image12.png"/><Relationship Id="rId1" Type="http://schemas.microsoft.com/office/2007/relationships/media" Target="../media/media7.mp3"/><Relationship Id="rId2" Type="http://schemas.openxmlformats.org/officeDocument/2006/relationships/audio" Target="../media/media7.mp3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285283" y="-64416"/>
            <a:ext cx="9828449" cy="6922416"/>
          </a:xfrm>
          <a:prstGeom prst="rect">
            <a:avLst/>
          </a:prstGeom>
          <a:solidFill>
            <a:srgbClr val="FBFF16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987" y="2639493"/>
            <a:ext cx="2334026" cy="1574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868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eenglish.ai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93" t="30932" r="58260" b="57414"/>
          <a:stretch/>
        </p:blipFill>
        <p:spPr>
          <a:xfrm>
            <a:off x="-143655" y="282245"/>
            <a:ext cx="9396175" cy="562308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-285283" y="-282245"/>
            <a:ext cx="9828449" cy="564490"/>
          </a:xfrm>
          <a:prstGeom prst="rect">
            <a:avLst/>
          </a:prstGeom>
          <a:solidFill>
            <a:srgbClr val="FBFF16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875450" y="4486974"/>
            <a:ext cx="33986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smtClean="0">
                <a:solidFill>
                  <a:schemeClr val="bg1"/>
                </a:solidFill>
              </a:rPr>
              <a:t>Eachdraidh</a:t>
            </a:r>
            <a:r>
              <a:rPr lang="en-GB" sz="5400" smtClean="0">
                <a:solidFill>
                  <a:schemeClr val="bg1"/>
                </a:solidFill>
              </a:rPr>
              <a:t> </a:t>
            </a:r>
            <a:endParaRPr lang="en-GB" sz="5400" dirty="0">
              <a:solidFill>
                <a:schemeClr val="bg1"/>
              </a:solidFill>
            </a:endParaRPr>
          </a:p>
        </p:txBody>
      </p:sp>
      <p:pic>
        <p:nvPicPr>
          <p:cNvPr id="4" name="Eachdraidh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203017" y="4684183"/>
            <a:ext cx="812800" cy="812800"/>
          </a:xfrm>
          <a:prstGeom prst="rect">
            <a:avLst/>
          </a:prstGeom>
        </p:spPr>
      </p:pic>
      <p:pic>
        <p:nvPicPr>
          <p:cNvPr id="3" name="Picture 2" descr="history.pn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95" t="17326" r="23958" b="23717"/>
          <a:stretch/>
        </p:blipFill>
        <p:spPr>
          <a:xfrm>
            <a:off x="2561167" y="952141"/>
            <a:ext cx="3791735" cy="3268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980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2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2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2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eenglish.ai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93" t="30932" r="58260" b="57414"/>
          <a:stretch/>
        </p:blipFill>
        <p:spPr>
          <a:xfrm>
            <a:off x="-143655" y="282245"/>
            <a:ext cx="9396175" cy="562308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-285283" y="-282245"/>
            <a:ext cx="9828449" cy="564490"/>
          </a:xfrm>
          <a:prstGeom prst="rect">
            <a:avLst/>
          </a:prstGeom>
          <a:solidFill>
            <a:srgbClr val="FBFF16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499867" y="4485897"/>
            <a:ext cx="19179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b="1" dirty="0" err="1" smtClean="0">
                <a:solidFill>
                  <a:schemeClr val="bg1"/>
                </a:solidFill>
              </a:rPr>
              <a:t>Ealain</a:t>
            </a:r>
            <a:endParaRPr lang="en-GB" sz="5400" dirty="0">
              <a:solidFill>
                <a:schemeClr val="bg1"/>
              </a:solidFill>
            </a:endParaRPr>
          </a:p>
        </p:txBody>
      </p:sp>
      <p:pic>
        <p:nvPicPr>
          <p:cNvPr id="4" name="Ealai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330017" y="4485897"/>
            <a:ext cx="812800" cy="812800"/>
          </a:xfrm>
          <a:prstGeom prst="rect">
            <a:avLst/>
          </a:prstGeom>
        </p:spPr>
      </p:pic>
      <p:pic>
        <p:nvPicPr>
          <p:cNvPr id="3" name="Picture 2" descr="art.pn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36" t="17326" r="21297" b="24503"/>
          <a:stretch/>
        </p:blipFill>
        <p:spPr>
          <a:xfrm>
            <a:off x="2846918" y="1206498"/>
            <a:ext cx="3463331" cy="2853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491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38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38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38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eenglish.ai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93" t="30932" r="58260" b="57414"/>
          <a:stretch/>
        </p:blipFill>
        <p:spPr>
          <a:xfrm>
            <a:off x="-143655" y="282245"/>
            <a:ext cx="9396175" cy="562308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-285283" y="-282245"/>
            <a:ext cx="9828449" cy="564490"/>
          </a:xfrm>
          <a:prstGeom prst="rect">
            <a:avLst/>
          </a:prstGeom>
          <a:solidFill>
            <a:srgbClr val="FBFF16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58184" y="908730"/>
            <a:ext cx="75963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FFFFFF"/>
                </a:solidFill>
              </a:rPr>
              <a:t>Bidh</a:t>
            </a:r>
            <a:r>
              <a:rPr lang="en-US" sz="4000" b="1" dirty="0">
                <a:solidFill>
                  <a:srgbClr val="FFFFFF"/>
                </a:solidFill>
              </a:rPr>
              <a:t> </a:t>
            </a:r>
            <a:r>
              <a:rPr lang="en-US" sz="4000" b="1" dirty="0" err="1">
                <a:solidFill>
                  <a:srgbClr val="FFFFFF"/>
                </a:solidFill>
              </a:rPr>
              <a:t>sinn</a:t>
            </a:r>
            <a:r>
              <a:rPr lang="en-US" sz="4000" b="1" dirty="0">
                <a:solidFill>
                  <a:srgbClr val="FFFFFF"/>
                </a:solidFill>
              </a:rPr>
              <a:t> a’ </a:t>
            </a:r>
            <a:r>
              <a:rPr lang="en-US" sz="4000" b="1" dirty="0" err="1">
                <a:solidFill>
                  <a:srgbClr val="FFFFFF"/>
                </a:solidFill>
              </a:rPr>
              <a:t>dèanamh</a:t>
            </a:r>
            <a:r>
              <a:rPr lang="en-US" sz="4000" b="1" dirty="0">
                <a:solidFill>
                  <a:srgbClr val="FFFFFF"/>
                </a:solidFill>
              </a:rPr>
              <a:t> </a:t>
            </a:r>
            <a:r>
              <a:rPr lang="en-US" sz="4000" b="1" dirty="0" err="1">
                <a:solidFill>
                  <a:srgbClr val="FFFFFF"/>
                </a:solidFill>
              </a:rPr>
              <a:t>matamataig</a:t>
            </a:r>
            <a:r>
              <a:rPr lang="en-US" sz="4000" b="1" dirty="0">
                <a:solidFill>
                  <a:srgbClr val="FFFFFF"/>
                </a:solidFill>
              </a:rPr>
              <a:t>.</a:t>
            </a:r>
            <a:r>
              <a:rPr lang="en-GB" sz="4000" dirty="0">
                <a:solidFill>
                  <a:srgbClr val="FFFFFF"/>
                </a:solidFill>
              </a:rPr>
              <a:t> </a:t>
            </a:r>
            <a:r>
              <a:rPr lang="en-GB" sz="4000" dirty="0" smtClean="0">
                <a:solidFill>
                  <a:srgbClr val="FFFFFF"/>
                </a:solidFill>
              </a:rPr>
              <a:t>  </a:t>
            </a:r>
            <a:endParaRPr lang="en-GB" sz="4000" dirty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3036" y="2620633"/>
            <a:ext cx="10593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 err="1" smtClean="0">
                <a:solidFill>
                  <a:srgbClr val="FFFFFF"/>
                </a:solidFill>
              </a:rPr>
              <a:t>ceòl</a:t>
            </a:r>
            <a:endParaRPr lang="en-GB" sz="4000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3036" y="3678758"/>
            <a:ext cx="25733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 err="1" smtClean="0">
                <a:solidFill>
                  <a:srgbClr val="FFFFFF"/>
                </a:solidFill>
              </a:rPr>
              <a:t>eachdraidh</a:t>
            </a:r>
            <a:endParaRPr lang="en-GB" sz="4000" dirty="0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3036" y="4726472"/>
            <a:ext cx="19415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 err="1" smtClean="0">
                <a:solidFill>
                  <a:srgbClr val="FFFFFF"/>
                </a:solidFill>
              </a:rPr>
              <a:t>Gàidhlig</a:t>
            </a:r>
            <a:endParaRPr lang="en-GB" sz="4000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87969" y="2620633"/>
            <a:ext cx="15672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 err="1" smtClean="0">
                <a:solidFill>
                  <a:srgbClr val="FFFFFF"/>
                </a:solidFill>
              </a:rPr>
              <a:t>Beurla</a:t>
            </a:r>
            <a:endParaRPr lang="en-GB" sz="4000" dirty="0">
              <a:solidFill>
                <a:srgbClr val="FFFF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87969" y="3703385"/>
            <a:ext cx="18307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 err="1" smtClean="0">
                <a:solidFill>
                  <a:srgbClr val="FFFFFF"/>
                </a:solidFill>
              </a:rPr>
              <a:t>Fraingis</a:t>
            </a:r>
            <a:endParaRPr lang="en-GB" sz="4000" dirty="0">
              <a:solidFill>
                <a:srgbClr val="FFFF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87969" y="4726472"/>
            <a:ext cx="23103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 err="1" smtClean="0">
                <a:solidFill>
                  <a:srgbClr val="FFFFFF"/>
                </a:solidFill>
              </a:rPr>
              <a:t>saidheans</a:t>
            </a:r>
            <a:endParaRPr lang="en-GB" sz="4000" dirty="0">
              <a:solidFill>
                <a:srgbClr val="FFFF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27390" y="2620633"/>
            <a:ext cx="28651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 err="1" smtClean="0">
                <a:solidFill>
                  <a:srgbClr val="FFFFFF"/>
                </a:solidFill>
              </a:rPr>
              <a:t>cruinn-eòlas</a:t>
            </a:r>
            <a:endParaRPr lang="en-GB" sz="4000" dirty="0">
              <a:solidFill>
                <a:srgbClr val="FFFF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27390" y="3703385"/>
            <a:ext cx="14765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 err="1" smtClean="0">
                <a:solidFill>
                  <a:srgbClr val="FFFFFF"/>
                </a:solidFill>
              </a:rPr>
              <a:t>ealain</a:t>
            </a:r>
            <a:endParaRPr lang="en-GB" sz="4000" dirty="0">
              <a:solidFill>
                <a:srgbClr val="FFFF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27390" y="4705653"/>
            <a:ext cx="27622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 err="1" smtClean="0">
                <a:solidFill>
                  <a:srgbClr val="FFFFFF"/>
                </a:solidFill>
              </a:rPr>
              <a:t>matamataig</a:t>
            </a:r>
            <a:endParaRPr lang="en-GB" sz="4000" dirty="0">
              <a:solidFill>
                <a:srgbClr val="FFFFFF"/>
              </a:solidFill>
            </a:endParaRPr>
          </a:p>
        </p:txBody>
      </p:sp>
      <p:pic>
        <p:nvPicPr>
          <p:cNvPr id="2" name="Female Voice Subclip 09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18026" y="606049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311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90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903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403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903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403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903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403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903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403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903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290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 showWhenStopped="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/>
      <p:bldP spid="7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eenglish.ai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93" t="30932" r="58260" b="57414"/>
          <a:stretch/>
        </p:blipFill>
        <p:spPr>
          <a:xfrm>
            <a:off x="-143655" y="282245"/>
            <a:ext cx="9396175" cy="562308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-285283" y="-282245"/>
            <a:ext cx="9828449" cy="564490"/>
          </a:xfrm>
          <a:prstGeom prst="rect">
            <a:avLst/>
          </a:prstGeom>
          <a:solidFill>
            <a:srgbClr val="FBFF16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58184" y="2793053"/>
            <a:ext cx="82805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FFFFFF"/>
                </a:solidFill>
              </a:rPr>
              <a:t>Bidh</a:t>
            </a:r>
            <a:r>
              <a:rPr lang="en-US" sz="4000" b="1" dirty="0">
                <a:solidFill>
                  <a:srgbClr val="FFFFFF"/>
                </a:solidFill>
              </a:rPr>
              <a:t> </a:t>
            </a:r>
            <a:r>
              <a:rPr lang="en-US" sz="4000" b="1" dirty="0" err="1">
                <a:solidFill>
                  <a:srgbClr val="FFFFFF"/>
                </a:solidFill>
              </a:rPr>
              <a:t>sinn</a:t>
            </a:r>
            <a:r>
              <a:rPr lang="en-US" sz="4000" b="1" dirty="0">
                <a:solidFill>
                  <a:srgbClr val="FFFFFF"/>
                </a:solidFill>
              </a:rPr>
              <a:t> </a:t>
            </a:r>
            <a:r>
              <a:rPr lang="en-US" sz="4000" b="1" dirty="0" err="1" smtClean="0">
                <a:solidFill>
                  <a:srgbClr val="FFFFFF"/>
                </a:solidFill>
              </a:rPr>
              <a:t>ag</a:t>
            </a:r>
            <a:r>
              <a:rPr lang="en-US" sz="4000" b="1" dirty="0" smtClean="0">
                <a:solidFill>
                  <a:srgbClr val="FFFFFF"/>
                </a:solidFill>
              </a:rPr>
              <a:t> </a:t>
            </a:r>
            <a:r>
              <a:rPr lang="en-US" sz="4000" b="1" dirty="0" err="1" smtClean="0">
                <a:solidFill>
                  <a:srgbClr val="FFFFFF"/>
                </a:solidFill>
              </a:rPr>
              <a:t>obair</a:t>
            </a:r>
            <a:r>
              <a:rPr lang="en-US" sz="4000" b="1" dirty="0" smtClean="0">
                <a:solidFill>
                  <a:srgbClr val="FFFFFF"/>
                </a:solidFill>
              </a:rPr>
              <a:t> air a’ </a:t>
            </a:r>
            <a:r>
              <a:rPr lang="en-US" sz="4000" b="1" dirty="0" err="1" smtClean="0">
                <a:solidFill>
                  <a:srgbClr val="FFFFFF"/>
                </a:solidFill>
              </a:rPr>
              <a:t>choimpiutair</a:t>
            </a:r>
            <a:r>
              <a:rPr lang="en-US" sz="4000" b="1" dirty="0" smtClean="0">
                <a:solidFill>
                  <a:srgbClr val="FFFFFF"/>
                </a:solidFill>
              </a:rPr>
              <a:t>.</a:t>
            </a:r>
            <a:r>
              <a:rPr lang="en-GB" sz="4000" dirty="0" smtClean="0">
                <a:solidFill>
                  <a:srgbClr val="FFFFFF"/>
                </a:solidFill>
              </a:rPr>
              <a:t>   </a:t>
            </a:r>
            <a:endParaRPr lang="en-GB" sz="4000" dirty="0">
              <a:solidFill>
                <a:srgbClr val="FFFFFF"/>
              </a:solidFill>
            </a:endParaRPr>
          </a:p>
        </p:txBody>
      </p:sp>
      <p:pic>
        <p:nvPicPr>
          <p:cNvPr id="2" name="Female Voice Subclip 10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286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71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71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 showWhenStopped="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285283" y="-282245"/>
            <a:ext cx="9828449" cy="564490"/>
          </a:xfrm>
          <a:prstGeom prst="rect">
            <a:avLst/>
          </a:prstGeom>
          <a:solidFill>
            <a:srgbClr val="FBFF16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42" y="1636307"/>
            <a:ext cx="7824516" cy="35825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9161" y="927792"/>
            <a:ext cx="7871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err="1" smtClean="0">
                <a:solidFill>
                  <a:srgbClr val="004B89"/>
                </a:solidFill>
              </a:rPr>
              <a:t>Cl</a:t>
            </a:r>
            <a:r>
              <a:rPr lang="en-GB" sz="4000" b="1" dirty="0" err="1" smtClean="0">
                <a:solidFill>
                  <a:srgbClr val="004B89"/>
                </a:solidFill>
              </a:rPr>
              <a:t>àr-ama</a:t>
            </a:r>
            <a:endParaRPr lang="en-GB" sz="4000" dirty="0">
              <a:solidFill>
                <a:srgbClr val="004B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977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285283" y="-282245"/>
            <a:ext cx="9828449" cy="564490"/>
          </a:xfrm>
          <a:prstGeom prst="rect">
            <a:avLst/>
          </a:prstGeom>
          <a:solidFill>
            <a:srgbClr val="FBFF16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227" b="51892"/>
          <a:stretch/>
        </p:blipFill>
        <p:spPr>
          <a:xfrm>
            <a:off x="873860" y="1269957"/>
            <a:ext cx="6096198" cy="3415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556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uspairean-sgoil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35" y="236942"/>
            <a:ext cx="9144000" cy="5405816"/>
          </a:xfrm>
          <a:prstGeom prst="rect">
            <a:avLst/>
          </a:prstGeom>
        </p:spPr>
      </p:pic>
      <p:pic>
        <p:nvPicPr>
          <p:cNvPr id="5" name="Female Voice Subclip 08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735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92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92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eenglish.ai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93" t="30932" r="58260" b="57414"/>
          <a:stretch/>
        </p:blipFill>
        <p:spPr>
          <a:xfrm>
            <a:off x="-143655" y="282245"/>
            <a:ext cx="9396175" cy="562308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-285283" y="-282245"/>
            <a:ext cx="9828449" cy="564490"/>
          </a:xfrm>
          <a:prstGeom prst="rect">
            <a:avLst/>
          </a:prstGeom>
          <a:solidFill>
            <a:srgbClr val="FBFF16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591497" y="4486974"/>
            <a:ext cx="20017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err="1" smtClean="0">
                <a:solidFill>
                  <a:schemeClr val="bg1"/>
                </a:solidFill>
              </a:rPr>
              <a:t>Beurla</a:t>
            </a:r>
            <a:endParaRPr lang="en-US" sz="5400" dirty="0">
              <a:solidFill>
                <a:schemeClr val="bg1"/>
              </a:solidFill>
            </a:endParaRPr>
          </a:p>
        </p:txBody>
      </p:sp>
      <p:pic>
        <p:nvPicPr>
          <p:cNvPr id="7" name="Beurl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288640" y="4365571"/>
            <a:ext cx="812800" cy="812800"/>
          </a:xfrm>
          <a:prstGeom prst="rect">
            <a:avLst/>
          </a:prstGeom>
        </p:spPr>
      </p:pic>
      <p:pic>
        <p:nvPicPr>
          <p:cNvPr id="2" name="Picture 1" descr="english.pn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33" t="16102" r="26000" b="31007"/>
          <a:stretch/>
        </p:blipFill>
        <p:spPr>
          <a:xfrm>
            <a:off x="2279819" y="805137"/>
            <a:ext cx="4486768" cy="3560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814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33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33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33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eenglish.ai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93" t="30932" r="58260" b="57414"/>
          <a:stretch/>
        </p:blipFill>
        <p:spPr>
          <a:xfrm>
            <a:off x="-143655" y="282245"/>
            <a:ext cx="9396175" cy="562308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-285283" y="-282245"/>
            <a:ext cx="9828449" cy="564490"/>
          </a:xfrm>
          <a:prstGeom prst="rect">
            <a:avLst/>
          </a:prstGeom>
          <a:solidFill>
            <a:srgbClr val="FBFF16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591497" y="4486974"/>
            <a:ext cx="23544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err="1" smtClean="0">
                <a:solidFill>
                  <a:schemeClr val="bg1"/>
                </a:solidFill>
              </a:rPr>
              <a:t>Fraingis</a:t>
            </a:r>
            <a:endParaRPr lang="en-US" sz="54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00" t="18968" r="24584" b="23494"/>
          <a:stretch/>
        </p:blipFill>
        <p:spPr>
          <a:xfrm>
            <a:off x="2211792" y="574526"/>
            <a:ext cx="4664464" cy="3712710"/>
          </a:xfrm>
          <a:prstGeom prst="rect">
            <a:avLst/>
          </a:prstGeom>
        </p:spPr>
      </p:pic>
      <p:pic>
        <p:nvPicPr>
          <p:cNvPr id="3" name="Fraingis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840377" y="469871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50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51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51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51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eenglish.ai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93" t="30932" r="58260" b="57414"/>
          <a:stretch/>
        </p:blipFill>
        <p:spPr>
          <a:xfrm>
            <a:off x="-143655" y="282245"/>
            <a:ext cx="9396175" cy="562308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-285283" y="-282245"/>
            <a:ext cx="9828449" cy="564490"/>
          </a:xfrm>
          <a:prstGeom prst="rect">
            <a:avLst/>
          </a:prstGeom>
          <a:solidFill>
            <a:srgbClr val="FBFF16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390414" y="4486974"/>
            <a:ext cx="24836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err="1" smtClean="0">
                <a:solidFill>
                  <a:schemeClr val="bg1"/>
                </a:solidFill>
              </a:rPr>
              <a:t>Gàidhlig</a:t>
            </a:r>
            <a:endParaRPr lang="en-US" sz="5400" dirty="0">
              <a:solidFill>
                <a:schemeClr val="bg1"/>
              </a:solidFill>
            </a:endParaRPr>
          </a:p>
        </p:txBody>
      </p:sp>
      <p:pic>
        <p:nvPicPr>
          <p:cNvPr id="4" name="Gaidhlig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086600" y="4486974"/>
            <a:ext cx="812800" cy="812800"/>
          </a:xfrm>
          <a:prstGeom prst="rect">
            <a:avLst/>
          </a:prstGeom>
        </p:spPr>
      </p:pic>
      <p:pic>
        <p:nvPicPr>
          <p:cNvPr id="7" name="Picture 6" descr="gaelic.pn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45" t="17561" r="26581" b="28360"/>
          <a:stretch/>
        </p:blipFill>
        <p:spPr>
          <a:xfrm>
            <a:off x="3237551" y="1145168"/>
            <a:ext cx="3380593" cy="3081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034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2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2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2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eenglish.ai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93" t="30932" r="58260" b="57414"/>
          <a:stretch/>
        </p:blipFill>
        <p:spPr>
          <a:xfrm>
            <a:off x="-143655" y="282245"/>
            <a:ext cx="9396175" cy="562308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-285283" y="-282245"/>
            <a:ext cx="9828449" cy="564490"/>
          </a:xfrm>
          <a:prstGeom prst="rect">
            <a:avLst/>
          </a:prstGeom>
          <a:solidFill>
            <a:srgbClr val="FBFF16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737866" y="4486974"/>
            <a:ext cx="37925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err="1">
                <a:solidFill>
                  <a:schemeClr val="bg1"/>
                </a:solidFill>
              </a:rPr>
              <a:t>Cruinn</a:t>
            </a:r>
            <a:r>
              <a:rPr lang="en-US" sz="5400" smtClean="0">
                <a:solidFill>
                  <a:schemeClr val="bg1"/>
                </a:solidFill>
              </a:rPr>
              <a:t>-eòlas</a:t>
            </a:r>
            <a:endParaRPr lang="en-GB" sz="5400" dirty="0">
              <a:solidFill>
                <a:schemeClr val="bg1"/>
              </a:solidFill>
            </a:endParaRPr>
          </a:p>
        </p:txBody>
      </p:sp>
      <p:pic>
        <p:nvPicPr>
          <p:cNvPr id="4" name="Cruinn-eolas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090847" y="1315258"/>
            <a:ext cx="812800" cy="812800"/>
          </a:xfrm>
          <a:prstGeom prst="rect">
            <a:avLst/>
          </a:prstGeom>
        </p:spPr>
      </p:pic>
      <p:pic>
        <p:nvPicPr>
          <p:cNvPr id="3" name="Picture 2" descr="geography.pn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89" t="23835" r="26228" b="29613"/>
          <a:stretch/>
        </p:blipFill>
        <p:spPr>
          <a:xfrm>
            <a:off x="2564155" y="812030"/>
            <a:ext cx="4122413" cy="3133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763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90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90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90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eenglish.ai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93" t="30932" r="58260" b="57414"/>
          <a:stretch/>
        </p:blipFill>
        <p:spPr>
          <a:xfrm>
            <a:off x="-143655" y="282245"/>
            <a:ext cx="9396175" cy="562308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-285283" y="-282245"/>
            <a:ext cx="9828449" cy="564490"/>
          </a:xfrm>
          <a:prstGeom prst="rect">
            <a:avLst/>
          </a:prstGeom>
          <a:solidFill>
            <a:srgbClr val="FBFF16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288200" y="4486974"/>
            <a:ext cx="30320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err="1" smtClean="0">
                <a:solidFill>
                  <a:schemeClr val="bg1"/>
                </a:solidFill>
              </a:rPr>
              <a:t>Saidheans</a:t>
            </a:r>
            <a:endParaRPr lang="en-GB" sz="5400" dirty="0">
              <a:solidFill>
                <a:schemeClr val="bg1"/>
              </a:solidFill>
            </a:endParaRPr>
          </a:p>
        </p:txBody>
      </p:sp>
      <p:pic>
        <p:nvPicPr>
          <p:cNvPr id="3" name="Saidheans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636934" y="916516"/>
            <a:ext cx="812800" cy="812800"/>
          </a:xfrm>
          <a:prstGeom prst="rect">
            <a:avLst/>
          </a:prstGeom>
        </p:spPr>
      </p:pic>
      <p:pic>
        <p:nvPicPr>
          <p:cNvPr id="4" name="Picture 3" descr="science.pn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13" t="27545" r="30881" b="28119"/>
          <a:stretch/>
        </p:blipFill>
        <p:spPr>
          <a:xfrm>
            <a:off x="3047999" y="1075266"/>
            <a:ext cx="3420456" cy="298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9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75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75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75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eenglish.ai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93" t="30932" r="58260" b="57414"/>
          <a:stretch/>
        </p:blipFill>
        <p:spPr>
          <a:xfrm>
            <a:off x="-143655" y="282245"/>
            <a:ext cx="9396175" cy="562308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-285283" y="-282245"/>
            <a:ext cx="9828449" cy="564490"/>
          </a:xfrm>
          <a:prstGeom prst="rect">
            <a:avLst/>
          </a:prstGeom>
          <a:solidFill>
            <a:srgbClr val="FBFF16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134866" y="4486974"/>
            <a:ext cx="14225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err="1" smtClean="0">
                <a:solidFill>
                  <a:schemeClr val="bg1"/>
                </a:solidFill>
              </a:rPr>
              <a:t>Ceòl</a:t>
            </a:r>
            <a:endParaRPr lang="en-GB" sz="5400" dirty="0">
              <a:solidFill>
                <a:schemeClr val="bg1"/>
              </a:solidFill>
            </a:endParaRPr>
          </a:p>
        </p:txBody>
      </p:sp>
      <p:pic>
        <p:nvPicPr>
          <p:cNvPr id="4" name="Ceol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721600" y="1159933"/>
            <a:ext cx="812800" cy="812800"/>
          </a:xfrm>
          <a:prstGeom prst="rect">
            <a:avLst/>
          </a:prstGeom>
        </p:spPr>
      </p:pic>
      <p:pic>
        <p:nvPicPr>
          <p:cNvPr id="3" name="Picture 2" descr="music.pn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3" t="23928" r="13773" b="31578"/>
          <a:stretch/>
        </p:blipFill>
        <p:spPr>
          <a:xfrm>
            <a:off x="2180168" y="1508602"/>
            <a:ext cx="4900082" cy="2454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866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33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33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33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41004</TotalTime>
  <Words>121</Words>
  <Application>Microsoft Macintosh PowerPoint</Application>
  <PresentationFormat>On-screen Show (4:3)</PresentationFormat>
  <Paragraphs>38</Paragraphs>
  <Slides>14</Slides>
  <Notes>12</Notes>
  <HiddenSlides>0</HiddenSlides>
  <MMClips>11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Storlann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Fàilte</dc:title>
  <dc:creator>Anne McCormack</dc:creator>
  <cp:lastModifiedBy>Anne McCormack</cp:lastModifiedBy>
  <cp:revision>237</cp:revision>
  <dcterms:created xsi:type="dcterms:W3CDTF">2015-03-16T16:16:55Z</dcterms:created>
  <dcterms:modified xsi:type="dcterms:W3CDTF">2016-03-17T15:33:25Z</dcterms:modified>
</cp:coreProperties>
</file>