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mov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70" r:id="rId3"/>
    <p:sldId id="272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Display figure,</a:t>
            </a:r>
            <a:r>
              <a:rPr lang="en-US" baseline="0" dirty="0" smtClean="0"/>
              <a:t> phrase bubbles and pictures to encourage daily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figures</a:t>
            </a:r>
            <a:r>
              <a:rPr lang="en-US" baseline="0" dirty="0" smtClean="0"/>
              <a:t> to introduce the vocabulary through repetition.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figures to introduce</a:t>
            </a:r>
            <a:r>
              <a:rPr lang="en-US" baseline="0" dirty="0" smtClean="0"/>
              <a:t> vocab through repetition.</a:t>
            </a:r>
          </a:p>
          <a:p>
            <a:r>
              <a:rPr lang="en-US" baseline="0" dirty="0" smtClean="0"/>
              <a:t>Song: </a:t>
            </a:r>
            <a:r>
              <a:rPr lang="en-US" baseline="0" dirty="0" err="1" smtClean="0"/>
              <a:t>Dè</a:t>
            </a:r>
            <a:r>
              <a:rPr lang="en-US" baseline="0" dirty="0" smtClean="0"/>
              <a:t> an t-</a:t>
            </a:r>
            <a:r>
              <a:rPr lang="en-US" baseline="0" dirty="0" err="1" smtClean="0"/>
              <a:t>ainm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’ ort?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1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figures and/or children to introduce themselves and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33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figures and/or children to introduce themselves and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33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or teacher to </a:t>
            </a:r>
            <a:r>
              <a:rPr lang="en-US" smtClean="0"/>
              <a:t>read 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5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circulate shaking hands and using </a:t>
            </a:r>
            <a:r>
              <a:rPr lang="en-US" dirty="0" err="1" smtClean="0"/>
              <a:t>Fàilte</a:t>
            </a:r>
            <a:r>
              <a:rPr lang="en-US" dirty="0" smtClean="0"/>
              <a:t>, </a:t>
            </a:r>
            <a:r>
              <a:rPr lang="en-US" dirty="0" err="1" smtClean="0"/>
              <a:t>Hallò</a:t>
            </a:r>
            <a:r>
              <a:rPr lang="en-US" dirty="0" smtClean="0"/>
              <a:t> and </a:t>
            </a:r>
            <a:r>
              <a:rPr lang="en-US" dirty="0" err="1" smtClean="0"/>
              <a:t>Hai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 vocabulary – using repetition.</a:t>
            </a:r>
            <a:br>
              <a:rPr lang="en-US" dirty="0" smtClean="0"/>
            </a:br>
            <a:r>
              <a:rPr lang="en-US" dirty="0" smtClean="0"/>
              <a:t>Circle</a:t>
            </a:r>
            <a:r>
              <a:rPr lang="en-US" baseline="0" dirty="0" smtClean="0"/>
              <a:t> gam: Large dice with pictures and words inserted – 3 pictures of morning, afternoon and night and 3 with only vocabulary.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tell a partner which phrase would match this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tell a partner which phrase would match this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to tell a partner which phrase would match this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09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Explain/highlight use of </a:t>
            </a:r>
            <a:r>
              <a:rPr lang="en-US" dirty="0" err="1" smtClean="0"/>
              <a:t>leat</a:t>
            </a:r>
            <a:r>
              <a:rPr lang="en-US" dirty="0" smtClean="0"/>
              <a:t>/</a:t>
            </a:r>
            <a:r>
              <a:rPr lang="en-US" dirty="0" err="1" smtClean="0"/>
              <a:t>leibh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50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Explain/highlight use of </a:t>
            </a:r>
            <a:r>
              <a:rPr lang="en-US" dirty="0" err="1" smtClean="0"/>
              <a:t>leat</a:t>
            </a:r>
            <a:r>
              <a:rPr lang="en-US" dirty="0" smtClean="0"/>
              <a:t>/</a:t>
            </a:r>
            <a:r>
              <a:rPr lang="en-US" dirty="0" err="1" smtClean="0"/>
              <a:t>leibh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39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Explain/highlight use of </a:t>
            </a:r>
            <a:r>
              <a:rPr lang="en-US" dirty="0" err="1" smtClean="0"/>
              <a:t>leat</a:t>
            </a:r>
            <a:r>
              <a:rPr lang="en-US" dirty="0" smtClean="0"/>
              <a:t>/</a:t>
            </a:r>
            <a:r>
              <a:rPr lang="en-US" dirty="0" err="1" smtClean="0"/>
              <a:t>leibh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6022" r="8857"/>
          <a:stretch/>
        </p:blipFill>
        <p:spPr>
          <a:xfrm>
            <a:off x="0" y="959802"/>
            <a:ext cx="9144000" cy="626533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8" Type="http://schemas.openxmlformats.org/officeDocument/2006/relationships/image" Target="../media/image18.jpg"/><Relationship Id="rId9" Type="http://schemas.openxmlformats.org/officeDocument/2006/relationships/image" Target="../media/image21.jpg"/><Relationship Id="rId10" Type="http://schemas.openxmlformats.org/officeDocument/2006/relationships/image" Target="../media/image22.png"/><Relationship Id="rId11" Type="http://schemas.openxmlformats.org/officeDocument/2006/relationships/image" Target="../media/image20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23.emf"/><Relationship Id="rId8" Type="http://schemas.openxmlformats.org/officeDocument/2006/relationships/image" Target="../media/image5.png"/><Relationship Id="rId9" Type="http://schemas.openxmlformats.org/officeDocument/2006/relationships/image" Target="../media/image8.jpg"/><Relationship Id="rId10" Type="http://schemas.openxmlformats.org/officeDocument/2006/relationships/image" Target="../media/image22.png"/><Relationship Id="rId11" Type="http://schemas.openxmlformats.org/officeDocument/2006/relationships/image" Target="../media/image20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8.jpg"/><Relationship Id="rId8" Type="http://schemas.openxmlformats.org/officeDocument/2006/relationships/image" Target="../media/image5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4" Type="http://schemas.openxmlformats.org/officeDocument/2006/relationships/audio" Target="../media/media1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26.jpg"/><Relationship Id="rId8" Type="http://schemas.openxmlformats.org/officeDocument/2006/relationships/image" Target="../media/image5.png"/><Relationship Id="rId9" Type="http://schemas.openxmlformats.org/officeDocument/2006/relationships/image" Target="../media/image24.png"/><Relationship Id="rId10" Type="http://schemas.openxmlformats.org/officeDocument/2006/relationships/image" Target="../media/image27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4" Type="http://schemas.openxmlformats.org/officeDocument/2006/relationships/audio" Target="../media/media1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28.jpg"/><Relationship Id="rId8" Type="http://schemas.openxmlformats.org/officeDocument/2006/relationships/image" Target="../media/image18.jpg"/><Relationship Id="rId9" Type="http://schemas.openxmlformats.org/officeDocument/2006/relationships/image" Target="../media/image5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0.png"/><Relationship Id="rId1" Type="http://schemas.microsoft.com/office/2007/relationships/media" Target="../media/media18.mp3"/><Relationship Id="rId2" Type="http://schemas.openxmlformats.org/officeDocument/2006/relationships/audio" Target="../media/media18.mp3"/><Relationship Id="rId3" Type="http://schemas.microsoft.com/office/2007/relationships/media" Target="../media/media19.mp3"/><Relationship Id="rId4" Type="http://schemas.openxmlformats.org/officeDocument/2006/relationships/audio" Target="../media/media19.mp3"/><Relationship Id="rId5" Type="http://schemas.microsoft.com/office/2007/relationships/media" Target="../media/media20.mp3"/><Relationship Id="rId6" Type="http://schemas.openxmlformats.org/officeDocument/2006/relationships/audio" Target="../media/media20.mp3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28.jpg"/><Relationship Id="rId10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1.png"/><Relationship Id="rId47" Type="http://schemas.openxmlformats.org/officeDocument/2006/relationships/image" Target="../media/image42.png"/><Relationship Id="rId20" Type="http://schemas.openxmlformats.org/officeDocument/2006/relationships/audio" Target="../media/media6.mp3"/><Relationship Id="rId21" Type="http://schemas.microsoft.com/office/2007/relationships/media" Target="../media/media10.mp3"/><Relationship Id="rId22" Type="http://schemas.openxmlformats.org/officeDocument/2006/relationships/audio" Target="../media/media10.mp3"/><Relationship Id="rId23" Type="http://schemas.microsoft.com/office/2007/relationships/media" Target="../media/media26.mp3"/><Relationship Id="rId24" Type="http://schemas.openxmlformats.org/officeDocument/2006/relationships/audio" Target="../media/media26.mp3"/><Relationship Id="rId25" Type="http://schemas.microsoft.com/office/2007/relationships/media" Target="../media/media27.mp3"/><Relationship Id="rId26" Type="http://schemas.openxmlformats.org/officeDocument/2006/relationships/audio" Target="../media/media27.mp3"/><Relationship Id="rId27" Type="http://schemas.microsoft.com/office/2007/relationships/media" Target="../media/media28.mp3"/><Relationship Id="rId28" Type="http://schemas.openxmlformats.org/officeDocument/2006/relationships/audio" Target="../media/media28.mp3"/><Relationship Id="rId29" Type="http://schemas.microsoft.com/office/2007/relationships/media" Target="../media/media29.mp3"/><Relationship Id="rId1" Type="http://schemas.microsoft.com/office/2007/relationships/media" Target="../media/media21.mp3"/><Relationship Id="rId2" Type="http://schemas.openxmlformats.org/officeDocument/2006/relationships/audio" Target="../media/media2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22.mp3"/><Relationship Id="rId30" Type="http://schemas.openxmlformats.org/officeDocument/2006/relationships/audio" Target="../media/media29.mp3"/><Relationship Id="rId31" Type="http://schemas.microsoft.com/office/2007/relationships/media" Target="../media/media30.mov"/><Relationship Id="rId32" Type="http://schemas.openxmlformats.org/officeDocument/2006/relationships/audio" Target="../media/media30.mov"/><Relationship Id="rId9" Type="http://schemas.microsoft.com/office/2007/relationships/media" Target="../media/media23.mp3"/><Relationship Id="rId6" Type="http://schemas.openxmlformats.org/officeDocument/2006/relationships/audio" Target="../media/media22.mp3"/><Relationship Id="rId7" Type="http://schemas.microsoft.com/office/2007/relationships/media" Target="../media/media12.mp3"/><Relationship Id="rId8" Type="http://schemas.openxmlformats.org/officeDocument/2006/relationships/audio" Target="../media/media12.mp3"/><Relationship Id="rId33" Type="http://schemas.microsoft.com/office/2007/relationships/media" Target="../media/media31.mov"/><Relationship Id="rId34" Type="http://schemas.openxmlformats.org/officeDocument/2006/relationships/audio" Target="../media/media31.mov"/><Relationship Id="rId35" Type="http://schemas.openxmlformats.org/officeDocument/2006/relationships/slideLayout" Target="../slideLayouts/slideLayout2.xml"/><Relationship Id="rId36" Type="http://schemas.openxmlformats.org/officeDocument/2006/relationships/notesSlide" Target="../notesSlides/notesSlide14.xml"/><Relationship Id="rId10" Type="http://schemas.openxmlformats.org/officeDocument/2006/relationships/audio" Target="../media/media23.mp3"/><Relationship Id="rId11" Type="http://schemas.microsoft.com/office/2007/relationships/media" Target="../media/media24.mp3"/><Relationship Id="rId12" Type="http://schemas.openxmlformats.org/officeDocument/2006/relationships/audio" Target="../media/media24.mp3"/><Relationship Id="rId13" Type="http://schemas.microsoft.com/office/2007/relationships/media" Target="../media/media16.mp3"/><Relationship Id="rId14" Type="http://schemas.openxmlformats.org/officeDocument/2006/relationships/audio" Target="../media/media16.mp3"/><Relationship Id="rId15" Type="http://schemas.microsoft.com/office/2007/relationships/media" Target="../media/media25.mp3"/><Relationship Id="rId16" Type="http://schemas.openxmlformats.org/officeDocument/2006/relationships/audio" Target="../media/media25.mp3"/><Relationship Id="rId17" Type="http://schemas.microsoft.com/office/2007/relationships/media" Target="../media/media11.mp3"/><Relationship Id="rId18" Type="http://schemas.openxmlformats.org/officeDocument/2006/relationships/audio" Target="../media/media11.mp3"/><Relationship Id="rId19" Type="http://schemas.microsoft.com/office/2007/relationships/media" Target="../media/media6.mp3"/><Relationship Id="rId37" Type="http://schemas.openxmlformats.org/officeDocument/2006/relationships/image" Target="../media/image33.jpg"/><Relationship Id="rId38" Type="http://schemas.openxmlformats.org/officeDocument/2006/relationships/image" Target="../media/image5.png"/><Relationship Id="rId39" Type="http://schemas.openxmlformats.org/officeDocument/2006/relationships/image" Target="../media/image34.png"/><Relationship Id="rId40" Type="http://schemas.openxmlformats.org/officeDocument/2006/relationships/image" Target="../media/image35.png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8.jp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Relationship Id="rId9" Type="http://schemas.openxmlformats.org/officeDocument/2006/relationships/image" Target="../media/image6.jpg"/><Relationship Id="rId10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g"/><Relationship Id="rId12" Type="http://schemas.openxmlformats.org/officeDocument/2006/relationships/image" Target="../media/image5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microsoft.com/office/2007/relationships/media" Target="../media/media5.mp3"/><Relationship Id="rId2" Type="http://schemas.openxmlformats.org/officeDocument/2006/relationships/audio" Target="../media/media5.mp3"/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microsoft.com/office/2007/relationships/media" Target="../media/media7.mp3"/><Relationship Id="rId6" Type="http://schemas.openxmlformats.org/officeDocument/2006/relationships/audio" Target="../media/media7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12.jpg"/><Relationship Id="rId10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4.jpg"/><Relationship Id="rId6" Type="http://schemas.openxmlformats.org/officeDocument/2006/relationships/image" Target="../media/image5.png"/><Relationship Id="rId7" Type="http://schemas.openxmlformats.org/officeDocument/2006/relationships/image" Target="../media/image1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3.jp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jpg"/><Relationship Id="rId6" Type="http://schemas.openxmlformats.org/officeDocument/2006/relationships/image" Target="../media/image5.png"/><Relationship Id="rId7" Type="http://schemas.openxmlformats.org/officeDocument/2006/relationships/image" Target="../media/image17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8.jpg"/><Relationship Id="rId8" Type="http://schemas.openxmlformats.org/officeDocument/2006/relationships/image" Target="../media/image5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 sin leib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029" y="2582182"/>
            <a:ext cx="462253" cy="462253"/>
          </a:xfrm>
          <a:prstGeom prst="rect">
            <a:avLst/>
          </a:prstGeom>
        </p:spPr>
      </p:pic>
      <p:pic>
        <p:nvPicPr>
          <p:cNvPr id="4" name="Picture 3" descr="Sine and seamus_by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9"/>
          <a:stretch/>
        </p:blipFill>
        <p:spPr>
          <a:xfrm>
            <a:off x="143672" y="1640301"/>
            <a:ext cx="2089005" cy="4036646"/>
          </a:xfrm>
          <a:prstGeom prst="rect">
            <a:avLst/>
          </a:prstGeom>
        </p:spPr>
      </p:pic>
      <p:pic>
        <p:nvPicPr>
          <p:cNvPr id="8" name="Mar sin l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379" y="1691315"/>
            <a:ext cx="595050" cy="595050"/>
          </a:xfrm>
          <a:prstGeom prst="rect">
            <a:avLst/>
          </a:prstGeom>
        </p:spPr>
      </p:pic>
      <p:pic>
        <p:nvPicPr>
          <p:cNvPr id="3" name="Picture 2" descr="group_by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75" y="1447800"/>
            <a:ext cx="5829300" cy="3941064"/>
          </a:xfrm>
          <a:prstGeom prst="rect">
            <a:avLst/>
          </a:prstGeom>
        </p:spPr>
      </p:pic>
      <p:pic>
        <p:nvPicPr>
          <p:cNvPr id="7" name="Picture 6" descr="marsinleibh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89" y="444932"/>
            <a:ext cx="2984862" cy="1764612"/>
          </a:xfrm>
          <a:prstGeom prst="rect">
            <a:avLst/>
          </a:prstGeom>
        </p:spPr>
      </p:pic>
      <p:pic>
        <p:nvPicPr>
          <p:cNvPr id="11" name="Picture 10" descr="marsin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64" y="282245"/>
            <a:ext cx="3156326" cy="18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1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85" y="768372"/>
            <a:ext cx="3732476" cy="4862684"/>
          </a:xfrm>
          <a:prstGeom prst="rect">
            <a:avLst/>
          </a:prstGeom>
        </p:spPr>
      </p:pic>
      <p:pic>
        <p:nvPicPr>
          <p:cNvPr id="11" name="Mar sin l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6101" y="1476617"/>
            <a:ext cx="812800" cy="812800"/>
          </a:xfrm>
          <a:prstGeom prst="rect">
            <a:avLst/>
          </a:prstGeom>
        </p:spPr>
      </p:pic>
      <p:pic>
        <p:nvPicPr>
          <p:cNvPr id="10" name="Picture 9" descr="Seuma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7" y="2089610"/>
            <a:ext cx="1540764" cy="3666744"/>
          </a:xfrm>
          <a:prstGeom prst="rect">
            <a:avLst/>
          </a:prstGeom>
        </p:spPr>
      </p:pic>
      <p:pic>
        <p:nvPicPr>
          <p:cNvPr id="12" name="Mar sin leib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114" y="1691315"/>
            <a:ext cx="812800" cy="812800"/>
          </a:xfrm>
          <a:prstGeom prst="rect">
            <a:avLst/>
          </a:prstGeom>
        </p:spPr>
      </p:pic>
      <p:pic>
        <p:nvPicPr>
          <p:cNvPr id="2" name="Picture 1" descr="marsinleibh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67" y="914071"/>
            <a:ext cx="2629434" cy="1554488"/>
          </a:xfrm>
          <a:prstGeom prst="rect">
            <a:avLst/>
          </a:prstGeom>
        </p:spPr>
      </p:pic>
      <p:pic>
        <p:nvPicPr>
          <p:cNvPr id="4" name="Picture 3" descr="marsin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01" y="430751"/>
            <a:ext cx="2805979" cy="16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36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86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e and seamus_by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25600"/>
            <a:ext cx="3488436" cy="3593592"/>
          </a:xfrm>
          <a:prstGeom prst="rect">
            <a:avLst/>
          </a:prstGeom>
        </p:spPr>
      </p:pic>
      <p:pic>
        <p:nvPicPr>
          <p:cNvPr id="9" name="De an t-ainm a th' 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909" y="2406047"/>
            <a:ext cx="812800" cy="812800"/>
          </a:xfrm>
          <a:prstGeom prst="rect">
            <a:avLst/>
          </a:prstGeom>
        </p:spPr>
      </p:pic>
      <p:pic>
        <p:nvPicPr>
          <p:cNvPr id="2" name="Picture 1" descr="deantain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9" y="674206"/>
            <a:ext cx="3218588" cy="1902788"/>
          </a:xfrm>
          <a:prstGeom prst="rect">
            <a:avLst/>
          </a:prstGeom>
        </p:spPr>
      </p:pic>
      <p:pic>
        <p:nvPicPr>
          <p:cNvPr id="3" name="Picture 2" descr="ismiseseuma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22" y="558612"/>
            <a:ext cx="3327914" cy="1967420"/>
          </a:xfrm>
          <a:prstGeom prst="rect">
            <a:avLst/>
          </a:prstGeom>
        </p:spPr>
      </p:pic>
      <p:pic>
        <p:nvPicPr>
          <p:cNvPr id="5" name="Mail Voice Subclip 1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1460" y="2721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46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um and An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72" y="1632851"/>
            <a:ext cx="4055364" cy="3694176"/>
          </a:xfrm>
          <a:prstGeom prst="rect">
            <a:avLst/>
          </a:prstGeom>
        </p:spPr>
      </p:pic>
      <p:pic>
        <p:nvPicPr>
          <p:cNvPr id="5" name="De an t-ainm a th' 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301" y="2616200"/>
            <a:ext cx="812800" cy="812800"/>
          </a:xfrm>
          <a:prstGeom prst="rect">
            <a:avLst/>
          </a:prstGeom>
        </p:spPr>
      </p:pic>
      <p:pic>
        <p:nvPicPr>
          <p:cNvPr id="4" name="Picture 3" descr="deantain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5" y="957037"/>
            <a:ext cx="3110422" cy="1838842"/>
          </a:xfrm>
          <a:prstGeom prst="rect">
            <a:avLst/>
          </a:prstGeom>
        </p:spPr>
      </p:pic>
      <p:pic>
        <p:nvPicPr>
          <p:cNvPr id="11" name="Picture 10" descr="ismiseann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16" y="776347"/>
            <a:ext cx="2897572" cy="1713008"/>
          </a:xfrm>
          <a:prstGeom prst="rect">
            <a:avLst/>
          </a:prstGeom>
        </p:spPr>
      </p:pic>
      <p:pic>
        <p:nvPicPr>
          <p:cNvPr id="6" name="Female Voice Subclip 3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8511" y="30316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45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5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r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0132" y="822775"/>
            <a:ext cx="2400076" cy="4327182"/>
          </a:xfrm>
          <a:prstGeom prst="rect">
            <a:avLst/>
          </a:prstGeom>
        </p:spPr>
      </p:pic>
      <p:pic>
        <p:nvPicPr>
          <p:cNvPr id="5" name="Picture 4" descr="Sine and seamus_by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74" y="1478364"/>
            <a:ext cx="3488436" cy="3593592"/>
          </a:xfrm>
          <a:prstGeom prst="rect">
            <a:avLst/>
          </a:prstGeom>
        </p:spPr>
      </p:pic>
      <p:pic>
        <p:nvPicPr>
          <p:cNvPr id="9" name="Co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829" y="1927528"/>
            <a:ext cx="812800" cy="812800"/>
          </a:xfrm>
          <a:prstGeom prst="rect">
            <a:avLst/>
          </a:prstGeom>
        </p:spPr>
      </p:pic>
      <p:pic>
        <p:nvPicPr>
          <p:cNvPr id="2" name="Picture 1" descr="seomair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8" y="297789"/>
            <a:ext cx="2787958" cy="1648205"/>
          </a:xfrm>
          <a:prstGeom prst="rect">
            <a:avLst/>
          </a:prstGeom>
        </p:spPr>
      </p:pic>
      <p:pic>
        <p:nvPicPr>
          <p:cNvPr id="12" name="Picture 11" descr="cothase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4" y="529816"/>
            <a:ext cx="2516892" cy="1487954"/>
          </a:xfrm>
          <a:prstGeom prst="rect">
            <a:avLst/>
          </a:prstGeom>
        </p:spPr>
      </p:pic>
      <p:pic>
        <p:nvPicPr>
          <p:cNvPr id="3" name="Mail Voice Subclip 12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0844" y="21314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r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1" y="942405"/>
            <a:ext cx="2400076" cy="4327182"/>
          </a:xfrm>
          <a:prstGeom prst="rect">
            <a:avLst/>
          </a:prstGeom>
        </p:spPr>
      </p:pic>
      <p:pic>
        <p:nvPicPr>
          <p:cNvPr id="5" name="Picture 4" descr="Sine and seamus_by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5435" y="1478364"/>
            <a:ext cx="3488436" cy="3593592"/>
          </a:xfrm>
          <a:prstGeom prst="rect">
            <a:avLst/>
          </a:prstGeom>
        </p:spPr>
      </p:pic>
      <p:pic>
        <p:nvPicPr>
          <p:cNvPr id="3" name="Co tha s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1940561"/>
            <a:ext cx="508426" cy="508426"/>
          </a:xfrm>
          <a:prstGeom prst="rect">
            <a:avLst/>
          </a:prstGeom>
        </p:spPr>
      </p:pic>
      <p:pic>
        <p:nvPicPr>
          <p:cNvPr id="7" name="Picture 6" descr="ismisemairi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20" y="300408"/>
            <a:ext cx="2171892" cy="1283994"/>
          </a:xfrm>
          <a:prstGeom prst="rect">
            <a:avLst/>
          </a:prstGeom>
        </p:spPr>
      </p:pic>
      <p:pic>
        <p:nvPicPr>
          <p:cNvPr id="8" name="Picture 7" descr="seomai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48" y="419347"/>
            <a:ext cx="2396146" cy="1416572"/>
          </a:xfrm>
          <a:prstGeom prst="rect">
            <a:avLst/>
          </a:prstGeom>
        </p:spPr>
      </p:pic>
      <p:pic>
        <p:nvPicPr>
          <p:cNvPr id="9" name="Picture 8" descr="cothase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58" y="282245"/>
            <a:ext cx="2233336" cy="1320320"/>
          </a:xfrm>
          <a:prstGeom prst="rect">
            <a:avLst/>
          </a:prstGeom>
        </p:spPr>
      </p:pic>
      <p:pic>
        <p:nvPicPr>
          <p:cNvPr id="6" name="Female Voice Subclip 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13557" y="1835919"/>
            <a:ext cx="812800" cy="812800"/>
          </a:xfrm>
          <a:prstGeom prst="rect">
            <a:avLst/>
          </a:prstGeom>
        </p:spPr>
      </p:pic>
      <p:pic>
        <p:nvPicPr>
          <p:cNvPr id="11" name="Female Voice Subclip 15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355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.jpg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"/>
          <a:stretch/>
        </p:blipFill>
        <p:spPr>
          <a:xfrm>
            <a:off x="-18562" y="-282245"/>
            <a:ext cx="9181124" cy="6208899"/>
          </a:xfrm>
          <a:prstGeom prst="rect">
            <a:avLst/>
          </a:prstGeom>
        </p:spPr>
      </p:pic>
      <p:pic>
        <p:nvPicPr>
          <p:cNvPr id="8" name="Ha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6891617" y="1851300"/>
            <a:ext cx="376926" cy="376926"/>
          </a:xfrm>
          <a:prstGeom prst="rect">
            <a:avLst/>
          </a:prstGeom>
        </p:spPr>
      </p:pic>
      <p:pic>
        <p:nvPicPr>
          <p:cNvPr id="9" name="H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025016" y="1055636"/>
            <a:ext cx="364656" cy="364656"/>
          </a:xfrm>
          <a:prstGeom prst="rect">
            <a:avLst/>
          </a:prstGeom>
        </p:spPr>
      </p:pic>
      <p:pic>
        <p:nvPicPr>
          <p:cNvPr id="10" name="Madainn mhat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538579" y="2159702"/>
            <a:ext cx="379594" cy="379594"/>
          </a:xfrm>
          <a:prstGeom prst="rect">
            <a:avLst/>
          </a:prstGeom>
        </p:spPr>
      </p:pic>
      <p:pic>
        <p:nvPicPr>
          <p:cNvPr id="13" name="De an t-ainm a th' or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008053" y="694446"/>
            <a:ext cx="361190" cy="361190"/>
          </a:xfrm>
          <a:prstGeom prst="rect">
            <a:avLst/>
          </a:prstGeom>
        </p:spPr>
      </p:pic>
      <p:pic>
        <p:nvPicPr>
          <p:cNvPr id="14" name="Is mis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455894" y="694446"/>
            <a:ext cx="379594" cy="379594"/>
          </a:xfrm>
          <a:prstGeom prst="rect">
            <a:avLst/>
          </a:prstGeom>
        </p:spPr>
      </p:pic>
      <p:pic>
        <p:nvPicPr>
          <p:cNvPr id="17" name="De an t-ainm a th' or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060108" y="518897"/>
            <a:ext cx="361190" cy="361190"/>
          </a:xfrm>
          <a:prstGeom prst="rect">
            <a:avLst/>
          </a:prstGeom>
        </p:spPr>
      </p:pic>
      <p:pic>
        <p:nvPicPr>
          <p:cNvPr id="18" name="Is mis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507949" y="518897"/>
            <a:ext cx="379594" cy="379594"/>
          </a:xfrm>
          <a:prstGeom prst="rect">
            <a:avLst/>
          </a:prstGeom>
        </p:spPr>
      </p:pic>
      <p:pic>
        <p:nvPicPr>
          <p:cNvPr id="19" name="Is mise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472993" y="2626667"/>
            <a:ext cx="445180" cy="445180"/>
          </a:xfrm>
          <a:prstGeom prst="rect">
            <a:avLst/>
          </a:prstGeom>
        </p:spPr>
      </p:pic>
      <p:pic>
        <p:nvPicPr>
          <p:cNvPr id="21" name="Co tha seo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412154" y="2228226"/>
            <a:ext cx="423334" cy="423334"/>
          </a:xfrm>
          <a:prstGeom prst="rect">
            <a:avLst/>
          </a:prstGeom>
        </p:spPr>
      </p:pic>
      <p:pic>
        <p:nvPicPr>
          <p:cNvPr id="24" name="Dog Woof-SoundBible.com-457935112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702965" y="4477927"/>
            <a:ext cx="366888" cy="366888"/>
          </a:xfrm>
          <a:prstGeom prst="rect">
            <a:avLst/>
          </a:prstGeom>
        </p:spPr>
      </p:pic>
      <p:pic>
        <p:nvPicPr>
          <p:cNvPr id="28" name="Mar sin leibh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992317" y="2249741"/>
            <a:ext cx="376926" cy="376926"/>
          </a:xfrm>
          <a:prstGeom prst="rect">
            <a:avLst/>
          </a:prstGeom>
        </p:spPr>
      </p:pic>
      <p:pic>
        <p:nvPicPr>
          <p:cNvPr id="30" name="Feasgar math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39143" y="1755688"/>
            <a:ext cx="423334" cy="423334"/>
          </a:xfrm>
          <a:prstGeom prst="rect">
            <a:avLst/>
          </a:prstGeom>
        </p:spPr>
      </p:pic>
      <p:pic>
        <p:nvPicPr>
          <p:cNvPr id="31" name="Mar sin leib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889465" y="2709333"/>
            <a:ext cx="479778" cy="4797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8562" y="-282245"/>
            <a:ext cx="9162562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s-mise-Mairi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40" y="1161828"/>
            <a:ext cx="2696804" cy="1594316"/>
          </a:xfrm>
          <a:prstGeom prst="rect">
            <a:avLst/>
          </a:prstGeom>
        </p:spPr>
      </p:pic>
      <p:pic>
        <p:nvPicPr>
          <p:cNvPr id="35" name="Picture 34" descr="hallo2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48" y="1161828"/>
            <a:ext cx="2706896" cy="1600282"/>
          </a:xfrm>
          <a:prstGeom prst="rect">
            <a:avLst/>
          </a:prstGeom>
        </p:spPr>
      </p:pic>
      <p:pic>
        <p:nvPicPr>
          <p:cNvPr id="36" name="Picture 35" descr="coth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48" y="1148440"/>
            <a:ext cx="2706896" cy="1600282"/>
          </a:xfrm>
          <a:prstGeom prst="rect">
            <a:avLst/>
          </a:prstGeom>
        </p:spPr>
      </p:pic>
      <p:pic>
        <p:nvPicPr>
          <p:cNvPr id="38" name="Picture 37" descr="dean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54" y="1157768"/>
            <a:ext cx="2691118" cy="1590954"/>
          </a:xfrm>
          <a:prstGeom prst="rect">
            <a:avLst/>
          </a:prstGeom>
        </p:spPr>
      </p:pic>
      <p:pic>
        <p:nvPicPr>
          <p:cNvPr id="41" name="Picture 40" descr="hai2.pn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49" y="518897"/>
            <a:ext cx="2570448" cy="15196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67" y="513990"/>
            <a:ext cx="2602972" cy="1547306"/>
          </a:xfrm>
          <a:prstGeom prst="rect">
            <a:avLst/>
          </a:prstGeom>
        </p:spPr>
      </p:pic>
      <p:pic>
        <p:nvPicPr>
          <p:cNvPr id="46" name="Picture 45" descr="madainnmhath2.png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3" y="470646"/>
            <a:ext cx="2972968" cy="1757580"/>
          </a:xfrm>
          <a:prstGeom prst="rect">
            <a:avLst/>
          </a:prstGeom>
        </p:spPr>
      </p:pic>
      <p:pic>
        <p:nvPicPr>
          <p:cNvPr id="47" name="Picture 46" descr="calum.pn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5" y="470646"/>
            <a:ext cx="2985486" cy="1764982"/>
          </a:xfrm>
          <a:prstGeom prst="rect">
            <a:avLst/>
          </a:prstGeom>
        </p:spPr>
      </p:pic>
      <p:pic>
        <p:nvPicPr>
          <p:cNvPr id="48" name="Picture 47" descr="robhair.pn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4" y="456221"/>
            <a:ext cx="2989844" cy="1767558"/>
          </a:xfrm>
          <a:prstGeom prst="rect">
            <a:avLst/>
          </a:prstGeom>
        </p:spPr>
      </p:pic>
      <p:pic>
        <p:nvPicPr>
          <p:cNvPr id="3" name="Female Voice Subclip 152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076665" y="3429000"/>
            <a:ext cx="476953" cy="476953"/>
          </a:xfrm>
          <a:prstGeom prst="rect">
            <a:avLst/>
          </a:prstGeom>
        </p:spPr>
      </p:pic>
      <p:pic>
        <p:nvPicPr>
          <p:cNvPr id="5" name="Mail Voice Subclip 122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89998" y="2539296"/>
            <a:ext cx="537365" cy="537365"/>
          </a:xfrm>
          <a:prstGeom prst="rect">
            <a:avLst/>
          </a:prstGeom>
        </p:spPr>
      </p:pic>
      <p:pic>
        <p:nvPicPr>
          <p:cNvPr id="6" name="Mail Voice Subclip 121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50225" y="3234852"/>
            <a:ext cx="424504" cy="424504"/>
          </a:xfrm>
          <a:prstGeom prst="rect">
            <a:avLst/>
          </a:prstGeom>
        </p:spPr>
      </p:pic>
      <p:pic>
        <p:nvPicPr>
          <p:cNvPr id="11" name="Female Voice Subclip 149.mp3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778123" y="547892"/>
            <a:ext cx="600548" cy="600548"/>
          </a:xfrm>
          <a:prstGeom prst="rect">
            <a:avLst/>
          </a:prstGeom>
        </p:spPr>
      </p:pic>
      <p:pic>
        <p:nvPicPr>
          <p:cNvPr id="12" name="is mise sine.mo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442877" y="1992572"/>
            <a:ext cx="546724" cy="546724"/>
          </a:xfrm>
          <a:prstGeom prst="rect">
            <a:avLst/>
          </a:prstGeom>
        </p:spPr>
      </p:pic>
      <p:pic>
        <p:nvPicPr>
          <p:cNvPr id="15" name="de an t-ainm a thort.mo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61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31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76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4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91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16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60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4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6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20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20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180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1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18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1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50218"/>
          <a:stretch/>
        </p:blipFill>
        <p:spPr>
          <a:xfrm>
            <a:off x="1029565" y="1378656"/>
            <a:ext cx="7128792" cy="41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’-cur-an-aith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38335" r="20195" b="42497"/>
          <a:stretch/>
        </p:blipFill>
        <p:spPr>
          <a:xfrm>
            <a:off x="1936297" y="1853290"/>
            <a:ext cx="4939960" cy="1061668"/>
          </a:xfrm>
          <a:prstGeom prst="rect">
            <a:avLst/>
          </a:prstGeom>
        </p:spPr>
      </p:pic>
      <p:pic>
        <p:nvPicPr>
          <p:cNvPr id="6" name="Mail Voice Subclip 1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9615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9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ne_intr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80" y="2233017"/>
            <a:ext cx="1815084" cy="3685032"/>
          </a:xfrm>
          <a:prstGeom prst="rect">
            <a:avLst/>
          </a:prstGeom>
        </p:spPr>
      </p:pic>
      <p:pic>
        <p:nvPicPr>
          <p:cNvPr id="15" name="Picture 14" descr="iain-intr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26254"/>
            <a:ext cx="2116836" cy="3941064"/>
          </a:xfrm>
          <a:prstGeom prst="rect">
            <a:avLst/>
          </a:prstGeom>
        </p:spPr>
      </p:pic>
      <p:pic>
        <p:nvPicPr>
          <p:cNvPr id="16" name="H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9744" y="1482881"/>
            <a:ext cx="406400" cy="406400"/>
          </a:xfrm>
          <a:prstGeom prst="rect">
            <a:avLst/>
          </a:prstGeom>
        </p:spPr>
      </p:pic>
      <p:pic>
        <p:nvPicPr>
          <p:cNvPr id="17" name="Hall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6554" y="2749182"/>
            <a:ext cx="453212" cy="453212"/>
          </a:xfrm>
          <a:prstGeom prst="rect">
            <a:avLst/>
          </a:prstGeom>
        </p:spPr>
      </p:pic>
      <p:pic>
        <p:nvPicPr>
          <p:cNvPr id="18" name="Failt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3663" y="708576"/>
            <a:ext cx="453212" cy="453212"/>
          </a:xfrm>
          <a:prstGeom prst="rect">
            <a:avLst/>
          </a:prstGeom>
        </p:spPr>
      </p:pic>
      <p:pic>
        <p:nvPicPr>
          <p:cNvPr id="14" name="Picture 13" descr="Seuma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23" y="2148236"/>
            <a:ext cx="1540764" cy="3666744"/>
          </a:xfrm>
          <a:prstGeom prst="rect">
            <a:avLst/>
          </a:prstGeom>
        </p:spPr>
      </p:pic>
      <p:pic>
        <p:nvPicPr>
          <p:cNvPr id="8" name="Picture 7" descr="hall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90" y="2148236"/>
            <a:ext cx="3538728" cy="2092050"/>
          </a:xfrm>
          <a:prstGeom prst="rect">
            <a:avLst/>
          </a:prstGeom>
        </p:spPr>
      </p:pic>
      <p:pic>
        <p:nvPicPr>
          <p:cNvPr id="9" name="Picture 8" descr="ha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60" y="1052312"/>
            <a:ext cx="3268454" cy="1932268"/>
          </a:xfrm>
          <a:prstGeom prst="rect">
            <a:avLst/>
          </a:prstGeom>
        </p:spPr>
      </p:pic>
      <p:pic>
        <p:nvPicPr>
          <p:cNvPr id="10" name="Picture 9" descr="failt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75" y="429398"/>
            <a:ext cx="3446746" cy="20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48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mhnal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7239" r="24003" b="3829"/>
          <a:stretch/>
        </p:blipFill>
        <p:spPr>
          <a:xfrm>
            <a:off x="6271594" y="1327417"/>
            <a:ext cx="2686147" cy="3460954"/>
          </a:xfrm>
          <a:prstGeom prst="rect">
            <a:avLst/>
          </a:prstGeom>
        </p:spPr>
      </p:pic>
      <p:pic>
        <p:nvPicPr>
          <p:cNvPr id="8" name="Picture 7" descr="calum_afternoon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688" r="27543"/>
          <a:stretch/>
        </p:blipFill>
        <p:spPr>
          <a:xfrm>
            <a:off x="3119306" y="1976528"/>
            <a:ext cx="2660874" cy="3626419"/>
          </a:xfrm>
          <a:prstGeom prst="rect">
            <a:avLst/>
          </a:prstGeom>
        </p:spPr>
      </p:pic>
      <p:pic>
        <p:nvPicPr>
          <p:cNvPr id="3" name="Picture 2" descr="Anna_morning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r="26692"/>
          <a:stretch/>
        </p:blipFill>
        <p:spPr>
          <a:xfrm flipH="1">
            <a:off x="0" y="611948"/>
            <a:ext cx="2884121" cy="3842444"/>
          </a:xfrm>
          <a:prstGeom prst="rect">
            <a:avLst/>
          </a:prstGeom>
        </p:spPr>
      </p:pic>
      <p:pic>
        <p:nvPicPr>
          <p:cNvPr id="6" name="Madainn mha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9572" y="2389775"/>
            <a:ext cx="459544" cy="459544"/>
          </a:xfrm>
          <a:prstGeom prst="rect">
            <a:avLst/>
          </a:prstGeom>
        </p:spPr>
      </p:pic>
      <p:pic>
        <p:nvPicPr>
          <p:cNvPr id="10" name="Feasgar mat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5574" y="611948"/>
            <a:ext cx="387648" cy="387648"/>
          </a:xfrm>
          <a:prstGeom prst="rect">
            <a:avLst/>
          </a:prstGeom>
        </p:spPr>
      </p:pic>
      <p:pic>
        <p:nvPicPr>
          <p:cNvPr id="12" name="Oidhche mhat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9520" y="2776860"/>
            <a:ext cx="432048" cy="432048"/>
          </a:xfrm>
          <a:prstGeom prst="rect">
            <a:avLst/>
          </a:prstGeom>
        </p:spPr>
      </p:pic>
      <p:pic>
        <p:nvPicPr>
          <p:cNvPr id="7" name="Picture 6" descr="madain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2" y="2389774"/>
            <a:ext cx="2370767" cy="1401565"/>
          </a:xfrm>
          <a:prstGeom prst="rect">
            <a:avLst/>
          </a:prstGeom>
        </p:spPr>
      </p:pic>
      <p:pic>
        <p:nvPicPr>
          <p:cNvPr id="17" name="Picture 16" descr="feasga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85" y="1079113"/>
            <a:ext cx="2896474" cy="1712359"/>
          </a:xfrm>
          <a:prstGeom prst="rect">
            <a:avLst/>
          </a:prstGeom>
        </p:spPr>
      </p:pic>
      <p:pic>
        <p:nvPicPr>
          <p:cNvPr id="18" name="Picture 17" descr="oidhch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59" y="3024724"/>
            <a:ext cx="2593476" cy="15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na_mornin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r="26692"/>
          <a:stretch/>
        </p:blipFill>
        <p:spPr>
          <a:xfrm flipH="1">
            <a:off x="2884121" y="724562"/>
            <a:ext cx="2884121" cy="3842444"/>
          </a:xfrm>
          <a:prstGeom prst="rect">
            <a:avLst/>
          </a:prstGeom>
        </p:spPr>
      </p:pic>
      <p:pic>
        <p:nvPicPr>
          <p:cNvPr id="5" name="Madainn mha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3693" y="2794675"/>
            <a:ext cx="459544" cy="459544"/>
          </a:xfrm>
          <a:prstGeom prst="rect">
            <a:avLst/>
          </a:prstGeom>
        </p:spPr>
      </p:pic>
      <p:pic>
        <p:nvPicPr>
          <p:cNvPr id="9" name="Picture 8" descr="madain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4" y="2701357"/>
            <a:ext cx="2370767" cy="14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um_afterno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688" r="27543"/>
          <a:stretch/>
        </p:blipFill>
        <p:spPr>
          <a:xfrm>
            <a:off x="3119306" y="1976528"/>
            <a:ext cx="2660874" cy="3626419"/>
          </a:xfrm>
          <a:prstGeom prst="rect">
            <a:avLst/>
          </a:prstGeom>
        </p:spPr>
      </p:pic>
      <p:pic>
        <p:nvPicPr>
          <p:cNvPr id="6" name="Feasgar ma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5574" y="1476963"/>
            <a:ext cx="387648" cy="387648"/>
          </a:xfrm>
          <a:prstGeom prst="rect">
            <a:avLst/>
          </a:prstGeom>
        </p:spPr>
      </p:pic>
      <p:pic>
        <p:nvPicPr>
          <p:cNvPr id="2" name="Picture 1" descr="feasg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16" y="818585"/>
            <a:ext cx="3217482" cy="190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hna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7239" r="24003" b="3829"/>
          <a:stretch/>
        </p:blipFill>
        <p:spPr>
          <a:xfrm>
            <a:off x="3133484" y="1478431"/>
            <a:ext cx="2686147" cy="3460954"/>
          </a:xfrm>
          <a:prstGeom prst="rect">
            <a:avLst/>
          </a:prstGeom>
        </p:spPr>
      </p:pic>
      <p:pic>
        <p:nvPicPr>
          <p:cNvPr id="6" name="Oidhche mha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1410" y="2927874"/>
            <a:ext cx="432048" cy="432048"/>
          </a:xfrm>
          <a:prstGeom prst="rect">
            <a:avLst/>
          </a:prstGeom>
        </p:spPr>
      </p:pic>
      <p:pic>
        <p:nvPicPr>
          <p:cNvPr id="2" name="Picture 1" descr="oidhch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3" y="3359922"/>
            <a:ext cx="3156328" cy="18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e and seamus_by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55" y="1689344"/>
            <a:ext cx="3918526" cy="4036646"/>
          </a:xfrm>
          <a:prstGeom prst="rect">
            <a:avLst/>
          </a:prstGeom>
        </p:spPr>
      </p:pic>
      <p:pic>
        <p:nvPicPr>
          <p:cNvPr id="7" name="Mar sin l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2859" y="2418463"/>
            <a:ext cx="530304" cy="530304"/>
          </a:xfrm>
          <a:prstGeom prst="rect">
            <a:avLst/>
          </a:prstGeom>
        </p:spPr>
      </p:pic>
      <p:pic>
        <p:nvPicPr>
          <p:cNvPr id="8" name="Mar sin l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5379" y="1691315"/>
            <a:ext cx="595050" cy="595050"/>
          </a:xfrm>
          <a:prstGeom prst="rect">
            <a:avLst/>
          </a:prstGeom>
        </p:spPr>
      </p:pic>
      <p:pic>
        <p:nvPicPr>
          <p:cNvPr id="2" name="Picture 1" descr="marsin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0" y="972359"/>
            <a:ext cx="2720486" cy="1608316"/>
          </a:xfrm>
          <a:prstGeom prst="rect">
            <a:avLst/>
          </a:prstGeom>
        </p:spPr>
      </p:pic>
      <p:pic>
        <p:nvPicPr>
          <p:cNvPr id="3" name="Picture 2" descr="marsin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35" y="888409"/>
            <a:ext cx="2862488" cy="16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16958</TotalTime>
  <Words>161</Words>
  <Application>Microsoft Macintosh PowerPoint</Application>
  <PresentationFormat>On-screen Show (4:3)</PresentationFormat>
  <Paragraphs>29</Paragraphs>
  <Slides>16</Slides>
  <Notes>14</Notes>
  <HiddenSlides>0</HiddenSlides>
  <MMClips>44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69</cp:revision>
  <dcterms:created xsi:type="dcterms:W3CDTF">2015-03-16T16:16:55Z</dcterms:created>
  <dcterms:modified xsi:type="dcterms:W3CDTF">2016-03-29T11:26:16Z</dcterms:modified>
</cp:coreProperties>
</file>