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1" r:id="rId2"/>
    <p:sldId id="270" r:id="rId3"/>
    <p:sldId id="272" r:id="rId4"/>
    <p:sldId id="273" r:id="rId5"/>
    <p:sldId id="274" r:id="rId6"/>
    <p:sldId id="275" r:id="rId7"/>
    <p:sldId id="276" r:id="rId8"/>
    <p:sldId id="277" r:id="rId9"/>
    <p:sldId id="279" r:id="rId10"/>
    <p:sldId id="27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39" autoAdjust="0"/>
  </p:normalViewPr>
  <p:slideViewPr>
    <p:cSldViewPr snapToGrid="0" snapToObjects="1">
      <p:cViewPr varScale="1">
        <p:scale>
          <a:sx n="151" d="100"/>
          <a:sy n="151" d="100"/>
        </p:scale>
        <p:origin x="-696" y="-120"/>
      </p:cViewPr>
      <p:guideLst>
        <p:guide orient="horz" pos="2292"/>
        <p:guide orient="horz" pos="2218"/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16/03/2016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opportunity to revise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16/03/2016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16/03/2016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16/03/2016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16/03/2016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16/03/2016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16/03/2016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16/03/2016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16/03/2016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16/03/2016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16/03/2016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16/03/2016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media19.mp3"/><Relationship Id="rId20" Type="http://schemas.openxmlformats.org/officeDocument/2006/relationships/audio" Target="../media/media24.mp3"/><Relationship Id="rId21" Type="http://schemas.openxmlformats.org/officeDocument/2006/relationships/slideLayout" Target="../slideLayouts/slideLayout2.xml"/><Relationship Id="rId22" Type="http://schemas.openxmlformats.org/officeDocument/2006/relationships/image" Target="../media/image15.jp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openxmlformats.org/officeDocument/2006/relationships/image" Target="../media/image18.png"/><Relationship Id="rId26" Type="http://schemas.openxmlformats.org/officeDocument/2006/relationships/image" Target="../media/image19.png"/><Relationship Id="rId27" Type="http://schemas.openxmlformats.org/officeDocument/2006/relationships/image" Target="../media/image20.png"/><Relationship Id="rId28" Type="http://schemas.openxmlformats.org/officeDocument/2006/relationships/image" Target="../media/image21.png"/><Relationship Id="rId29" Type="http://schemas.openxmlformats.org/officeDocument/2006/relationships/image" Target="../media/image22.png"/><Relationship Id="rId30" Type="http://schemas.openxmlformats.org/officeDocument/2006/relationships/image" Target="../media/image23.png"/><Relationship Id="rId31" Type="http://schemas.openxmlformats.org/officeDocument/2006/relationships/image" Target="../media/image5.png"/><Relationship Id="rId10" Type="http://schemas.openxmlformats.org/officeDocument/2006/relationships/audio" Target="../media/media19.mp3"/><Relationship Id="rId11" Type="http://schemas.microsoft.com/office/2007/relationships/media" Target="../media/media20.mp3"/><Relationship Id="rId12" Type="http://schemas.openxmlformats.org/officeDocument/2006/relationships/audio" Target="../media/media20.mp3"/><Relationship Id="rId13" Type="http://schemas.microsoft.com/office/2007/relationships/media" Target="../media/media21.mp3"/><Relationship Id="rId14" Type="http://schemas.openxmlformats.org/officeDocument/2006/relationships/audio" Target="../media/media21.mp3"/><Relationship Id="rId15" Type="http://schemas.microsoft.com/office/2007/relationships/media" Target="../media/media22.mp3"/><Relationship Id="rId16" Type="http://schemas.openxmlformats.org/officeDocument/2006/relationships/audio" Target="../media/media22.mp3"/><Relationship Id="rId17" Type="http://schemas.microsoft.com/office/2007/relationships/media" Target="../media/media23.mp3"/><Relationship Id="rId18" Type="http://schemas.openxmlformats.org/officeDocument/2006/relationships/audio" Target="../media/media23.mp3"/><Relationship Id="rId19" Type="http://schemas.microsoft.com/office/2007/relationships/media" Target="../media/media24.mp3"/><Relationship Id="rId1" Type="http://schemas.microsoft.com/office/2007/relationships/media" Target="../media/media15.mp3"/><Relationship Id="rId2" Type="http://schemas.openxmlformats.org/officeDocument/2006/relationships/audio" Target="../media/media15.mp3"/><Relationship Id="rId3" Type="http://schemas.microsoft.com/office/2007/relationships/media" Target="../media/media16.mp3"/><Relationship Id="rId4" Type="http://schemas.openxmlformats.org/officeDocument/2006/relationships/audio" Target="../media/media16.mp3"/><Relationship Id="rId5" Type="http://schemas.microsoft.com/office/2007/relationships/media" Target="../media/media17.mp3"/><Relationship Id="rId6" Type="http://schemas.openxmlformats.org/officeDocument/2006/relationships/audio" Target="../media/media17.mp3"/><Relationship Id="rId7" Type="http://schemas.microsoft.com/office/2007/relationships/media" Target="../media/media18.mp3"/><Relationship Id="rId8" Type="http://schemas.openxmlformats.org/officeDocument/2006/relationships/audio" Target="../media/media18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5.png"/><Relationship Id="rId10" Type="http://schemas.openxmlformats.org/officeDocument/2006/relationships/image" Target="../media/image8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5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4" Type="http://schemas.openxmlformats.org/officeDocument/2006/relationships/audio" Target="../media/media7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5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4" Type="http://schemas.openxmlformats.org/officeDocument/2006/relationships/audio" Target="../media/media9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10.png"/><Relationship Id="rId11" Type="http://schemas.openxmlformats.org/officeDocument/2006/relationships/image" Target="../media/image5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4" Type="http://schemas.openxmlformats.org/officeDocument/2006/relationships/audio" Target="../media/media11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8" Type="http://schemas.openxmlformats.org/officeDocument/2006/relationships/image" Target="../media/image11.png"/><Relationship Id="rId9" Type="http://schemas.openxmlformats.org/officeDocument/2006/relationships/image" Target="../media/image7.png"/><Relationship Id="rId10" Type="http://schemas.openxmlformats.org/officeDocument/2006/relationships/image" Target="../media/image12.png"/><Relationship Id="rId11" Type="http://schemas.openxmlformats.org/officeDocument/2006/relationships/image" Target="../media/image5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4.png"/><Relationship Id="rId13" Type="http://schemas.openxmlformats.org/officeDocument/2006/relationships/image" Target="../media/image5.png"/><Relationship Id="rId1" Type="http://schemas.microsoft.com/office/2007/relationships/media" Target="../media/media12.mp3"/><Relationship Id="rId2" Type="http://schemas.openxmlformats.org/officeDocument/2006/relationships/audio" Target="../media/media12.mp3"/><Relationship Id="rId3" Type="http://schemas.microsoft.com/office/2007/relationships/media" Target="../media/media13.mp3"/><Relationship Id="rId4" Type="http://schemas.openxmlformats.org/officeDocument/2006/relationships/audio" Target="../media/media13.mp3"/><Relationship Id="rId5" Type="http://schemas.microsoft.com/office/2007/relationships/media" Target="../media/media14.mp3"/><Relationship Id="rId6" Type="http://schemas.openxmlformats.org/officeDocument/2006/relationships/audio" Target="../media/media14.mp3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8.xml"/><Relationship Id="rId9" Type="http://schemas.openxmlformats.org/officeDocument/2006/relationships/image" Target="../media/image6.png"/><Relationship Id="rId10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5283" y="-64416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ene8b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555"/>
            <a:ext cx="9144000" cy="6464401"/>
          </a:xfrm>
          <a:prstGeom prst="rect">
            <a:avLst/>
          </a:prstGeom>
        </p:spPr>
      </p:pic>
      <p:pic>
        <p:nvPicPr>
          <p:cNvPr id="5" name="Picture 4" descr="anna1_pet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99" y="-565282"/>
            <a:ext cx="4245802" cy="2510064"/>
          </a:xfrm>
          <a:prstGeom prst="rect">
            <a:avLst/>
          </a:prstGeom>
        </p:spPr>
      </p:pic>
      <p:pic>
        <p:nvPicPr>
          <p:cNvPr id="6" name="Picture 5" descr="ceit1_pet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73" y="101805"/>
            <a:ext cx="4394126" cy="2597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89" y="-473805"/>
            <a:ext cx="5615663" cy="3319909"/>
          </a:xfrm>
          <a:prstGeom prst="rect">
            <a:avLst/>
          </a:prstGeom>
        </p:spPr>
      </p:pic>
      <p:pic>
        <p:nvPicPr>
          <p:cNvPr id="8" name="Picture 7" descr="anna2_pet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05" y="-268637"/>
            <a:ext cx="3744024" cy="2213419"/>
          </a:xfrm>
          <a:prstGeom prst="rect">
            <a:avLst/>
          </a:prstGeom>
        </p:spPr>
      </p:pic>
      <p:pic>
        <p:nvPicPr>
          <p:cNvPr id="9" name="Picture 8" descr="ceit3_pet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23" y="-46653"/>
            <a:ext cx="4060394" cy="2400453"/>
          </a:xfrm>
          <a:prstGeom prst="rect">
            <a:avLst/>
          </a:prstGeom>
        </p:spPr>
      </p:pic>
      <p:pic>
        <p:nvPicPr>
          <p:cNvPr id="10" name="Picture 9" descr="ceit4_pet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01805"/>
            <a:ext cx="3809275" cy="22519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20" y="-823382"/>
            <a:ext cx="5177396" cy="3060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70" y="-126389"/>
            <a:ext cx="4373808" cy="2585740"/>
          </a:xfrm>
          <a:prstGeom prst="rect">
            <a:avLst/>
          </a:prstGeom>
        </p:spPr>
      </p:pic>
      <p:pic>
        <p:nvPicPr>
          <p:cNvPr id="2" name="Female Voice Subclip 6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0" y="6070846"/>
            <a:ext cx="812800" cy="812800"/>
          </a:xfrm>
          <a:prstGeom prst="rect">
            <a:avLst/>
          </a:prstGeom>
        </p:spPr>
      </p:pic>
      <p:pic>
        <p:nvPicPr>
          <p:cNvPr id="13" name="Female Voice Subclip 6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12800" y="6070846"/>
            <a:ext cx="812800" cy="812800"/>
          </a:xfrm>
          <a:prstGeom prst="rect">
            <a:avLst/>
          </a:prstGeom>
        </p:spPr>
      </p:pic>
      <p:pic>
        <p:nvPicPr>
          <p:cNvPr id="14" name="Female Voice Subclip 7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786020" y="6070846"/>
            <a:ext cx="812800" cy="812800"/>
          </a:xfrm>
          <a:prstGeom prst="rect">
            <a:avLst/>
          </a:prstGeom>
        </p:spPr>
      </p:pic>
      <p:pic>
        <p:nvPicPr>
          <p:cNvPr id="15" name="Female Voice Subclip 7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598820" y="6070846"/>
            <a:ext cx="812800" cy="812800"/>
          </a:xfrm>
          <a:prstGeom prst="rect">
            <a:avLst/>
          </a:prstGeom>
        </p:spPr>
      </p:pic>
      <p:pic>
        <p:nvPicPr>
          <p:cNvPr id="16" name="Female Voice Subclip 7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318378" y="6070846"/>
            <a:ext cx="812800" cy="812800"/>
          </a:xfrm>
          <a:prstGeom prst="rect">
            <a:avLst/>
          </a:prstGeom>
        </p:spPr>
      </p:pic>
      <p:pic>
        <p:nvPicPr>
          <p:cNvPr id="17" name="Female Voice Subclip 7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411620" y="6070846"/>
            <a:ext cx="812800" cy="812800"/>
          </a:xfrm>
          <a:prstGeom prst="rect">
            <a:avLst/>
          </a:prstGeom>
        </p:spPr>
      </p:pic>
      <p:pic>
        <p:nvPicPr>
          <p:cNvPr id="18" name="Female Voice Subclip 7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279028" y="6070846"/>
            <a:ext cx="812800" cy="812800"/>
          </a:xfrm>
          <a:prstGeom prst="rect">
            <a:avLst/>
          </a:prstGeom>
        </p:spPr>
      </p:pic>
      <p:pic>
        <p:nvPicPr>
          <p:cNvPr id="21" name="Female Voice Subclip 79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369816" y="6070846"/>
            <a:ext cx="812800" cy="812800"/>
          </a:xfrm>
          <a:prstGeom prst="rect">
            <a:avLst/>
          </a:prstGeom>
        </p:spPr>
      </p:pic>
      <p:pic>
        <p:nvPicPr>
          <p:cNvPr id="22" name="Female Voice Subclip 80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23" name="Female Voice Subclip 78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189909" y="60708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76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1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75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5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11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7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514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08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41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8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15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5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14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1514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208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27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s_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4074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6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ateachain_tex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278"/>
            <a:ext cx="9144000" cy="54074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Female Voice Subclip 6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734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4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ts-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741" y="-885863"/>
            <a:ext cx="9563482" cy="676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pet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9" r="66848"/>
          <a:stretch/>
        </p:blipFill>
        <p:spPr>
          <a:xfrm>
            <a:off x="1019734" y="1112483"/>
            <a:ext cx="3031391" cy="3567758"/>
          </a:xfrm>
          <a:prstGeom prst="rect">
            <a:avLst/>
          </a:prstGeom>
        </p:spPr>
      </p:pic>
      <p:pic>
        <p:nvPicPr>
          <p:cNvPr id="6" name="c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1970" y="5654822"/>
            <a:ext cx="812800" cy="812800"/>
          </a:xfrm>
          <a:prstGeom prst="rect">
            <a:avLst/>
          </a:prstGeom>
        </p:spPr>
      </p:pic>
      <p:pic>
        <p:nvPicPr>
          <p:cNvPr id="7" name="Picture 6" descr="pet-names_text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6" t="16272" r="47383" b="72584"/>
          <a:stretch/>
        </p:blipFill>
        <p:spPr>
          <a:xfrm>
            <a:off x="1792399" y="4140506"/>
            <a:ext cx="1725371" cy="904466"/>
          </a:xfrm>
          <a:prstGeom prst="rect">
            <a:avLst/>
          </a:prstGeom>
        </p:spPr>
      </p:pic>
      <p:pic>
        <p:nvPicPr>
          <p:cNvPr id="9" name="Picture 8" descr="pet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3" t="7610" r="-875" b="27590"/>
          <a:stretch/>
        </p:blipFill>
        <p:spPr>
          <a:xfrm>
            <a:off x="5413859" y="-59121"/>
            <a:ext cx="3031391" cy="4188894"/>
          </a:xfrm>
          <a:prstGeom prst="rect">
            <a:avLst/>
          </a:prstGeom>
        </p:spPr>
      </p:pic>
      <p:pic>
        <p:nvPicPr>
          <p:cNvPr id="10" name="Picture 9" descr="pet-names_text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7" t="16518" r="33942" b="72338"/>
          <a:stretch/>
        </p:blipFill>
        <p:spPr>
          <a:xfrm>
            <a:off x="5695198" y="4140506"/>
            <a:ext cx="1725371" cy="904466"/>
          </a:xfrm>
          <a:prstGeom prst="rect">
            <a:avLst/>
          </a:prstGeom>
        </p:spPr>
      </p:pic>
      <p:pic>
        <p:nvPicPr>
          <p:cNvPr id="11" name="C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75283" y="56548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8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ts-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741" y="-844656"/>
            <a:ext cx="9563482" cy="676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pet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-1370" r="52576" b="62505"/>
          <a:stretch/>
        </p:blipFill>
        <p:spPr>
          <a:xfrm>
            <a:off x="1019734" y="766304"/>
            <a:ext cx="3031391" cy="2512361"/>
          </a:xfrm>
          <a:prstGeom prst="rect">
            <a:avLst/>
          </a:prstGeom>
        </p:spPr>
      </p:pic>
      <p:pic>
        <p:nvPicPr>
          <p:cNvPr id="7" name="Picture 6" descr="pet-names_text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3" t="31342" r="48936" b="57514"/>
          <a:stretch/>
        </p:blipFill>
        <p:spPr>
          <a:xfrm>
            <a:off x="1792399" y="4140506"/>
            <a:ext cx="1725371" cy="904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98" y="2328289"/>
            <a:ext cx="1694012" cy="1053631"/>
          </a:xfrm>
          <a:prstGeom prst="rect">
            <a:avLst/>
          </a:prstGeom>
        </p:spPr>
      </p:pic>
      <p:pic>
        <p:nvPicPr>
          <p:cNvPr id="10" name="Picture 9" descr="pet-names_text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0" t="31342" r="32659" b="57514"/>
          <a:stretch/>
        </p:blipFill>
        <p:spPr>
          <a:xfrm>
            <a:off x="5695198" y="4140506"/>
            <a:ext cx="1725371" cy="904466"/>
          </a:xfrm>
          <a:prstGeom prst="rect">
            <a:avLst/>
          </a:prstGeom>
        </p:spPr>
      </p:pic>
      <p:pic>
        <p:nvPicPr>
          <p:cNvPr id="2" name="Ias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7807" y="5822351"/>
            <a:ext cx="812800" cy="812800"/>
          </a:xfrm>
          <a:prstGeom prst="rect">
            <a:avLst/>
          </a:prstGeom>
        </p:spPr>
      </p:pic>
      <p:pic>
        <p:nvPicPr>
          <p:cNvPr id="3" name="eu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9661" y="55099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2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ts-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741" y="-844656"/>
            <a:ext cx="9563482" cy="676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pet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7" t="70987" r="42008" b="11135"/>
          <a:stretch/>
        </p:blipFill>
        <p:spPr>
          <a:xfrm>
            <a:off x="709078" y="1704191"/>
            <a:ext cx="4783680" cy="2320442"/>
          </a:xfrm>
          <a:prstGeom prst="rect">
            <a:avLst/>
          </a:prstGeom>
        </p:spPr>
      </p:pic>
      <p:pic>
        <p:nvPicPr>
          <p:cNvPr id="7" name="Picture 6" descr="pet-names_text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7" t="76118" r="44605" b="12738"/>
          <a:stretch/>
        </p:blipFill>
        <p:spPr>
          <a:xfrm>
            <a:off x="954843" y="4140506"/>
            <a:ext cx="3303388" cy="904466"/>
          </a:xfrm>
          <a:prstGeom prst="rect">
            <a:avLst/>
          </a:prstGeom>
        </p:spPr>
      </p:pic>
      <p:pic>
        <p:nvPicPr>
          <p:cNvPr id="9" name="Picture 8" descr="pet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0" t="52704" r="42236" b="29181"/>
          <a:stretch/>
        </p:blipFill>
        <p:spPr>
          <a:xfrm>
            <a:off x="5237723" y="2104450"/>
            <a:ext cx="2336119" cy="1566748"/>
          </a:xfrm>
          <a:prstGeom prst="rect">
            <a:avLst/>
          </a:prstGeom>
        </p:spPr>
      </p:pic>
      <p:pic>
        <p:nvPicPr>
          <p:cNvPr id="10" name="Picture 9" descr="pet-names_text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5" t="76118" r="28674" b="12738"/>
          <a:stretch/>
        </p:blipFill>
        <p:spPr>
          <a:xfrm>
            <a:off x="5695198" y="4140506"/>
            <a:ext cx="1725371" cy="904466"/>
          </a:xfrm>
          <a:prstGeom prst="rect">
            <a:avLst/>
          </a:prstGeom>
        </p:spPr>
      </p:pic>
      <p:pic>
        <p:nvPicPr>
          <p:cNvPr id="6" name="losgan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5403" y="5599855"/>
            <a:ext cx="812800" cy="812800"/>
          </a:xfrm>
          <a:prstGeom prst="rect">
            <a:avLst/>
          </a:prstGeom>
        </p:spPr>
      </p:pic>
      <p:pic>
        <p:nvPicPr>
          <p:cNvPr id="11" name="Luc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5582" y="5599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4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6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6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1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6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ts-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741" y="-844656"/>
            <a:ext cx="9563482" cy="676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pet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0631" r="30669" b="41491"/>
          <a:stretch/>
        </p:blipFill>
        <p:spPr>
          <a:xfrm>
            <a:off x="709078" y="1704191"/>
            <a:ext cx="3549153" cy="2320442"/>
          </a:xfrm>
          <a:prstGeom prst="rect">
            <a:avLst/>
          </a:prstGeom>
        </p:spPr>
      </p:pic>
      <p:pic>
        <p:nvPicPr>
          <p:cNvPr id="7" name="Picture 6" descr="pet-names_text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5" t="61423" r="35597" b="27433"/>
          <a:stretch/>
        </p:blipFill>
        <p:spPr>
          <a:xfrm>
            <a:off x="954843" y="4140506"/>
            <a:ext cx="3303388" cy="904466"/>
          </a:xfrm>
          <a:prstGeom prst="rect">
            <a:avLst/>
          </a:prstGeom>
        </p:spPr>
      </p:pic>
      <p:pic>
        <p:nvPicPr>
          <p:cNvPr id="9" name="Picture 8" descr="pet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2" t="7961" r="37525" b="65884"/>
          <a:stretch/>
        </p:blipFill>
        <p:spPr>
          <a:xfrm>
            <a:off x="5237723" y="1409146"/>
            <a:ext cx="2336119" cy="22620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3" b="59391"/>
          <a:stretch/>
        </p:blipFill>
        <p:spPr>
          <a:xfrm>
            <a:off x="1308764" y="2802094"/>
            <a:ext cx="9818900" cy="2591938"/>
          </a:xfrm>
          <a:prstGeom prst="rect">
            <a:avLst/>
          </a:prstGeom>
        </p:spPr>
      </p:pic>
      <p:pic>
        <p:nvPicPr>
          <p:cNvPr id="2" name="Hamsta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98321" y="5850163"/>
            <a:ext cx="812800" cy="812800"/>
          </a:xfrm>
          <a:prstGeom prst="rect">
            <a:avLst/>
          </a:prstGeom>
        </p:spPr>
      </p:pic>
      <p:pic>
        <p:nvPicPr>
          <p:cNvPr id="3" name="coineanac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32878" y="5850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1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1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ts-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849" y="-682704"/>
            <a:ext cx="9563482" cy="676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49" y="1629115"/>
            <a:ext cx="7200802" cy="5400604"/>
          </a:xfrm>
          <a:prstGeom prst="rect">
            <a:avLst/>
          </a:prstGeom>
        </p:spPr>
      </p:pic>
      <p:pic>
        <p:nvPicPr>
          <p:cNvPr id="11" name="Picture 10" descr="pet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4" t="38786" r="51438" b="49167"/>
          <a:stretch/>
        </p:blipFill>
        <p:spPr>
          <a:xfrm>
            <a:off x="1066085" y="1705809"/>
            <a:ext cx="1269153" cy="1066131"/>
          </a:xfrm>
          <a:prstGeom prst="rect">
            <a:avLst/>
          </a:prstGeom>
        </p:spPr>
      </p:pic>
      <p:pic>
        <p:nvPicPr>
          <p:cNvPr id="12" name="Picture 11" descr="pet-text-2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2" b="53128"/>
          <a:stretch/>
        </p:blipFill>
        <p:spPr>
          <a:xfrm>
            <a:off x="0" y="4329417"/>
            <a:ext cx="9144000" cy="977098"/>
          </a:xfrm>
          <a:prstGeom prst="rect">
            <a:avLst/>
          </a:prstGeom>
        </p:spPr>
      </p:pic>
      <p:pic>
        <p:nvPicPr>
          <p:cNvPr id="3" name="Mail Voice Subclip 8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1359" y="5201011"/>
            <a:ext cx="812800" cy="812800"/>
          </a:xfrm>
          <a:prstGeom prst="rect">
            <a:avLst/>
          </a:prstGeom>
        </p:spPr>
      </p:pic>
      <p:pic>
        <p:nvPicPr>
          <p:cNvPr id="5" name="Mail Voice Subclip 8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25609" y="52654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4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ts-b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849" y="-682704"/>
            <a:ext cx="9563482" cy="676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52" y="2011847"/>
            <a:ext cx="3940980" cy="2451188"/>
          </a:xfrm>
          <a:prstGeom prst="rect">
            <a:avLst/>
          </a:prstGeom>
        </p:spPr>
      </p:pic>
      <p:pic>
        <p:nvPicPr>
          <p:cNvPr id="12" name="Picture 11" descr="pet-text-2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63" b="8790"/>
          <a:stretch/>
        </p:blipFill>
        <p:spPr>
          <a:xfrm>
            <a:off x="0" y="3522865"/>
            <a:ext cx="9144000" cy="1770703"/>
          </a:xfrm>
          <a:prstGeom prst="rect">
            <a:avLst/>
          </a:prstGeom>
        </p:spPr>
      </p:pic>
      <p:pic>
        <p:nvPicPr>
          <p:cNvPr id="2" name="Picture 1" descr="butterfl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19" y="0"/>
            <a:ext cx="3136612" cy="2821020"/>
          </a:xfrm>
          <a:prstGeom prst="rect">
            <a:avLst/>
          </a:prstGeom>
        </p:spPr>
      </p:pic>
      <p:pic>
        <p:nvPicPr>
          <p:cNvPr id="5" name="Female Voice Subclip 6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7575" y="6045200"/>
            <a:ext cx="812800" cy="812800"/>
          </a:xfrm>
          <a:prstGeom prst="rect">
            <a:avLst/>
          </a:prstGeom>
        </p:spPr>
      </p:pic>
      <p:pic>
        <p:nvPicPr>
          <p:cNvPr id="7" name="Female Voice Subclip 6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4242" y="6066648"/>
            <a:ext cx="812800" cy="812800"/>
          </a:xfrm>
          <a:prstGeom prst="rect">
            <a:avLst/>
          </a:prstGeom>
        </p:spPr>
      </p:pic>
      <p:pic>
        <p:nvPicPr>
          <p:cNvPr id="9" name="Female Voice Subclip 6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80007" y="60782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85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22281</TotalTime>
  <Words>15</Words>
  <Application>Microsoft Macintosh PowerPoint</Application>
  <PresentationFormat>On-screen Show (4:3)</PresentationFormat>
  <Paragraphs>10</Paragraphs>
  <Slides>10</Slides>
  <Notes>8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144</cp:revision>
  <dcterms:created xsi:type="dcterms:W3CDTF">2015-03-16T16:16:55Z</dcterms:created>
  <dcterms:modified xsi:type="dcterms:W3CDTF">2016-03-17T12:17:01Z</dcterms:modified>
</cp:coreProperties>
</file>