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mp3" ContentType="audio/unknown"/>
  <Default Extension="jpeg" ContentType="image/jpeg"/>
  <Default Extension="rels" ContentType="application/vnd.openxmlformats-package.relationships+xml"/>
  <Default Extension="m4a" ContentType="audio/unknown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71" r:id="rId2"/>
    <p:sldId id="272" r:id="rId3"/>
    <p:sldId id="289" r:id="rId4"/>
    <p:sldId id="273" r:id="rId5"/>
    <p:sldId id="274" r:id="rId6"/>
    <p:sldId id="275" r:id="rId7"/>
    <p:sldId id="276" r:id="rId8"/>
    <p:sldId id="277" r:id="rId9"/>
    <p:sldId id="282" r:id="rId10"/>
    <p:sldId id="278" r:id="rId11"/>
    <p:sldId id="279" r:id="rId12"/>
    <p:sldId id="280" r:id="rId13"/>
    <p:sldId id="281" r:id="rId14"/>
    <p:sldId id="283" r:id="rId15"/>
    <p:sldId id="284" r:id="rId16"/>
    <p:sldId id="285" r:id="rId17"/>
    <p:sldId id="286" r:id="rId18"/>
    <p:sldId id="287" r:id="rId19"/>
    <p:sldId id="288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B35"/>
    <a:srgbClr val="F39E3F"/>
    <a:srgbClr val="3AF5FF"/>
    <a:srgbClr val="55FFC1"/>
    <a:srgbClr val="FBFF16"/>
    <a:srgbClr val="D8FF0D"/>
    <a:srgbClr val="FFE0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5508" autoAdjust="0"/>
  </p:normalViewPr>
  <p:slideViewPr>
    <p:cSldViewPr snapToGrid="0" snapToObjects="1">
      <p:cViewPr varScale="1">
        <p:scale>
          <a:sx n="88" d="100"/>
          <a:sy n="88" d="100"/>
        </p:scale>
        <p:origin x="-204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1174FF-D669-D542-9607-76DA81ADFCEC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255E24-47EF-D74E-8343-BC17C72C8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536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Teacher to highlight use of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an/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am/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anns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Using the following games, introduce and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practise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using: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‘S e/ Chan e/ An e?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Guess Who? Children to have a character on a post it on their head – asking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‘An e…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annam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?’ 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Answering </a:t>
            </a:r>
            <a:r>
              <a:rPr lang="en-US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 </a:t>
            </a:r>
            <a:r>
              <a:rPr lang="en-US" sz="1200" b="1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‘S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e/ Chan e.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Possibility of introducing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annad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GB" dirty="0" smtClean="0">
                <a:effectLst/>
              </a:rPr>
              <a:t> 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Picture of postman and police officer for children to discuss/role play.</a:t>
            </a:r>
            <a:r>
              <a:rPr lang="en-GB" dirty="0" smtClean="0">
                <a:effectLst/>
              </a:rPr>
              <a:t> 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Teacher to highlight use of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an/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am/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anns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Using the following games, introduce and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practise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using: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‘S e/ Chan e/ An e?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Guess Who? Children to have a character on a post it on their head – asking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‘An e…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annam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?’ 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Answering with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S’ e/ Chan e.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Possibility of introducing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annad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758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663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967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763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510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350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377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05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583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820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775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646942" y="959802"/>
            <a:ext cx="10742364" cy="6265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985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../media/media11.m4a"/><Relationship Id="rId4" Type="http://schemas.openxmlformats.org/officeDocument/2006/relationships/audio" Target="../media/media11.m4a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8.xml"/><Relationship Id="rId7" Type="http://schemas.openxmlformats.org/officeDocument/2006/relationships/image" Target="../media/image12.jpg"/><Relationship Id="rId8" Type="http://schemas.openxmlformats.org/officeDocument/2006/relationships/image" Target="../media/image13.png"/><Relationship Id="rId9" Type="http://schemas.openxmlformats.org/officeDocument/2006/relationships/image" Target="../media/image3.png"/><Relationship Id="rId10" Type="http://schemas.openxmlformats.org/officeDocument/2006/relationships/image" Target="../media/image5.png"/><Relationship Id="rId1" Type="http://schemas.microsoft.com/office/2007/relationships/media" Target="../media/media10.mp3"/><Relationship Id="rId2" Type="http://schemas.openxmlformats.org/officeDocument/2006/relationships/audio" Target="../media/media10.mp3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media" Target="../media/media11.m4a"/><Relationship Id="rId4" Type="http://schemas.openxmlformats.org/officeDocument/2006/relationships/audio" Target="../media/media11.m4a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9.xml"/><Relationship Id="rId7" Type="http://schemas.openxmlformats.org/officeDocument/2006/relationships/image" Target="../media/image14.jpg"/><Relationship Id="rId8" Type="http://schemas.openxmlformats.org/officeDocument/2006/relationships/image" Target="../media/image13.png"/><Relationship Id="rId9" Type="http://schemas.openxmlformats.org/officeDocument/2006/relationships/image" Target="../media/image3.png"/><Relationship Id="rId10" Type="http://schemas.openxmlformats.org/officeDocument/2006/relationships/image" Target="../media/image5.png"/><Relationship Id="rId1" Type="http://schemas.microsoft.com/office/2007/relationships/media" Target="../media/media12.mp3"/><Relationship Id="rId2" Type="http://schemas.openxmlformats.org/officeDocument/2006/relationships/audio" Target="../media/media12.mp3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media" Target="../media/media11.m4a"/><Relationship Id="rId4" Type="http://schemas.openxmlformats.org/officeDocument/2006/relationships/audio" Target="../media/media11.m4a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10.xml"/><Relationship Id="rId7" Type="http://schemas.openxmlformats.org/officeDocument/2006/relationships/image" Target="../media/image15.jpg"/><Relationship Id="rId8" Type="http://schemas.openxmlformats.org/officeDocument/2006/relationships/image" Target="../media/image13.png"/><Relationship Id="rId9" Type="http://schemas.openxmlformats.org/officeDocument/2006/relationships/image" Target="../media/image3.png"/><Relationship Id="rId10" Type="http://schemas.openxmlformats.org/officeDocument/2006/relationships/image" Target="../media/image5.png"/><Relationship Id="rId1" Type="http://schemas.microsoft.com/office/2007/relationships/media" Target="../media/media13.mp3"/><Relationship Id="rId2" Type="http://schemas.openxmlformats.org/officeDocument/2006/relationships/audio" Target="../media/media13.mp3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media" Target="../media/media11.m4a"/><Relationship Id="rId4" Type="http://schemas.openxmlformats.org/officeDocument/2006/relationships/audio" Target="../media/media11.m4a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11.xml"/><Relationship Id="rId7" Type="http://schemas.openxmlformats.org/officeDocument/2006/relationships/image" Target="../media/image16.jpg"/><Relationship Id="rId8" Type="http://schemas.openxmlformats.org/officeDocument/2006/relationships/image" Target="../media/image13.png"/><Relationship Id="rId9" Type="http://schemas.openxmlformats.org/officeDocument/2006/relationships/image" Target="../media/image3.png"/><Relationship Id="rId10" Type="http://schemas.openxmlformats.org/officeDocument/2006/relationships/image" Target="../media/image5.png"/><Relationship Id="rId1" Type="http://schemas.microsoft.com/office/2007/relationships/media" Target="../media/media14.mp3"/><Relationship Id="rId2" Type="http://schemas.openxmlformats.org/officeDocument/2006/relationships/audio" Target="../media/media14.mp3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11.m4a"/><Relationship Id="rId4" Type="http://schemas.openxmlformats.org/officeDocument/2006/relationships/audio" Target="../media/media11.m4a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12.xml"/><Relationship Id="rId7" Type="http://schemas.openxmlformats.org/officeDocument/2006/relationships/image" Target="../media/image17.jpg"/><Relationship Id="rId8" Type="http://schemas.openxmlformats.org/officeDocument/2006/relationships/image" Target="../media/image13.png"/><Relationship Id="rId9" Type="http://schemas.openxmlformats.org/officeDocument/2006/relationships/image" Target="../media/image3.png"/><Relationship Id="rId10" Type="http://schemas.openxmlformats.org/officeDocument/2006/relationships/image" Target="../media/image5.png"/><Relationship Id="rId1" Type="http://schemas.microsoft.com/office/2007/relationships/media" Target="../media/media15.mp3"/><Relationship Id="rId2" Type="http://schemas.openxmlformats.org/officeDocument/2006/relationships/audio" Target="../media/media15.mp3"/></Relationships>
</file>

<file path=ppt/slides/_rels/slide1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8.jpg"/><Relationship Id="rId12" Type="http://schemas.openxmlformats.org/officeDocument/2006/relationships/image" Target="../media/image5.png"/><Relationship Id="rId1" Type="http://schemas.microsoft.com/office/2007/relationships/media" Target="../media/media16.mp3"/><Relationship Id="rId2" Type="http://schemas.openxmlformats.org/officeDocument/2006/relationships/audio" Target="../media/media16.mp3"/><Relationship Id="rId3" Type="http://schemas.microsoft.com/office/2007/relationships/media" Target="../media/media17.mp3"/><Relationship Id="rId4" Type="http://schemas.openxmlformats.org/officeDocument/2006/relationships/audio" Target="../media/media17.mp3"/><Relationship Id="rId5" Type="http://schemas.microsoft.com/office/2007/relationships/media" Target="../media/media18.mp3"/><Relationship Id="rId6" Type="http://schemas.openxmlformats.org/officeDocument/2006/relationships/audio" Target="../media/media18.mp3"/><Relationship Id="rId7" Type="http://schemas.microsoft.com/office/2007/relationships/media" Target="../media/media19.mp3"/><Relationship Id="rId8" Type="http://schemas.openxmlformats.org/officeDocument/2006/relationships/audio" Target="../media/media19.mp3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13.xml"/></Relationships>
</file>

<file path=ppt/slides/_rels/slide16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9.jpg"/><Relationship Id="rId12" Type="http://schemas.openxmlformats.org/officeDocument/2006/relationships/image" Target="../media/image5.png"/><Relationship Id="rId1" Type="http://schemas.microsoft.com/office/2007/relationships/media" Target="../media/media20.mp3"/><Relationship Id="rId2" Type="http://schemas.openxmlformats.org/officeDocument/2006/relationships/audio" Target="../media/media20.mp3"/><Relationship Id="rId3" Type="http://schemas.microsoft.com/office/2007/relationships/media" Target="../media/media21.mp3"/><Relationship Id="rId4" Type="http://schemas.openxmlformats.org/officeDocument/2006/relationships/audio" Target="../media/media21.mp3"/><Relationship Id="rId5" Type="http://schemas.microsoft.com/office/2007/relationships/media" Target="../media/media22.mp3"/><Relationship Id="rId6" Type="http://schemas.openxmlformats.org/officeDocument/2006/relationships/audio" Target="../media/media22.mp3"/><Relationship Id="rId7" Type="http://schemas.microsoft.com/office/2007/relationships/media" Target="../media/media23.mp3"/><Relationship Id="rId8" Type="http://schemas.openxmlformats.org/officeDocument/2006/relationships/audio" Target="../media/media23.mp3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14.xml"/></Relationships>
</file>

<file path=ppt/slides/_rels/slide1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15.xml"/><Relationship Id="rId13" Type="http://schemas.openxmlformats.org/officeDocument/2006/relationships/image" Target="../media/image20.jpg"/><Relationship Id="rId14" Type="http://schemas.openxmlformats.org/officeDocument/2006/relationships/image" Target="../media/image5.png"/><Relationship Id="rId1" Type="http://schemas.microsoft.com/office/2007/relationships/media" Target="../media/media24.mp3"/><Relationship Id="rId2" Type="http://schemas.openxmlformats.org/officeDocument/2006/relationships/audio" Target="../media/media24.mp3"/><Relationship Id="rId3" Type="http://schemas.microsoft.com/office/2007/relationships/media" Target="../media/media25.mp3"/><Relationship Id="rId4" Type="http://schemas.openxmlformats.org/officeDocument/2006/relationships/audio" Target="../media/media25.mp3"/><Relationship Id="rId5" Type="http://schemas.microsoft.com/office/2007/relationships/media" Target="../media/media26.mp3"/><Relationship Id="rId6" Type="http://schemas.openxmlformats.org/officeDocument/2006/relationships/audio" Target="../media/media26.mp3"/><Relationship Id="rId7" Type="http://schemas.microsoft.com/office/2007/relationships/media" Target="../media/media27.mp3"/><Relationship Id="rId8" Type="http://schemas.openxmlformats.org/officeDocument/2006/relationships/audio" Target="../media/media27.mp3"/><Relationship Id="rId9" Type="http://schemas.microsoft.com/office/2007/relationships/media" Target="../media/media28.mp3"/><Relationship Id="rId10" Type="http://schemas.openxmlformats.org/officeDocument/2006/relationships/audio" Target="../media/media28.mp3"/></Relationships>
</file>

<file path=ppt/slides/_rels/slide18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1.jpg"/><Relationship Id="rId12" Type="http://schemas.openxmlformats.org/officeDocument/2006/relationships/image" Target="../media/image5.png"/><Relationship Id="rId1" Type="http://schemas.microsoft.com/office/2007/relationships/media" Target="../media/media29.mp3"/><Relationship Id="rId2" Type="http://schemas.openxmlformats.org/officeDocument/2006/relationships/audio" Target="../media/media29.mp3"/><Relationship Id="rId3" Type="http://schemas.microsoft.com/office/2007/relationships/media" Target="../media/media30.mp3"/><Relationship Id="rId4" Type="http://schemas.openxmlformats.org/officeDocument/2006/relationships/audio" Target="../media/media30.mp3"/><Relationship Id="rId5" Type="http://schemas.microsoft.com/office/2007/relationships/media" Target="../media/media31.mp3"/><Relationship Id="rId6" Type="http://schemas.openxmlformats.org/officeDocument/2006/relationships/audio" Target="../media/media31.mp3"/><Relationship Id="rId7" Type="http://schemas.microsoft.com/office/2007/relationships/media" Target="../media/media32.mp3"/><Relationship Id="rId8" Type="http://schemas.openxmlformats.org/officeDocument/2006/relationships/audio" Target="../media/media32.mp3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4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4" Type="http://schemas.openxmlformats.org/officeDocument/2006/relationships/audio" Target="../media/media3.mp3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2.xml"/><Relationship Id="rId7" Type="http://schemas.openxmlformats.org/officeDocument/2006/relationships/image" Target="../media/image6.jpg"/><Relationship Id="rId8" Type="http://schemas.openxmlformats.org/officeDocument/2006/relationships/image" Target="../media/image3.png"/><Relationship Id="rId9" Type="http://schemas.openxmlformats.org/officeDocument/2006/relationships/image" Target="../media/image5.png"/><Relationship Id="rId1" Type="http://schemas.microsoft.com/office/2007/relationships/media" Target="../media/media2.mp3"/><Relationship Id="rId2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4" Type="http://schemas.openxmlformats.org/officeDocument/2006/relationships/audio" Target="../media/media5.mp3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3.xml"/><Relationship Id="rId7" Type="http://schemas.openxmlformats.org/officeDocument/2006/relationships/image" Target="../media/image7.jpg"/><Relationship Id="rId8" Type="http://schemas.openxmlformats.org/officeDocument/2006/relationships/image" Target="../media/image3.png"/><Relationship Id="rId9" Type="http://schemas.openxmlformats.org/officeDocument/2006/relationships/image" Target="../media/image5.png"/><Relationship Id="rId1" Type="http://schemas.microsoft.com/office/2007/relationships/media" Target="../media/media4.mp3"/><Relationship Id="rId2" Type="http://schemas.openxmlformats.org/officeDocument/2006/relationships/audio" Target="../media/media4.mp3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4" Type="http://schemas.openxmlformats.org/officeDocument/2006/relationships/audio" Target="../media/media6.mp3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4.xml"/><Relationship Id="rId7" Type="http://schemas.openxmlformats.org/officeDocument/2006/relationships/image" Target="../media/image8.jpg"/><Relationship Id="rId8" Type="http://schemas.openxmlformats.org/officeDocument/2006/relationships/image" Target="../media/image3.png"/><Relationship Id="rId9" Type="http://schemas.openxmlformats.org/officeDocument/2006/relationships/image" Target="../media/image5.png"/><Relationship Id="rId1" Type="http://schemas.microsoft.com/office/2007/relationships/media" Target="../media/media2.mp3"/><Relationship Id="rId2" Type="http://schemas.openxmlformats.org/officeDocument/2006/relationships/audio" Target="../media/media2.mp3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4" Type="http://schemas.openxmlformats.org/officeDocument/2006/relationships/audio" Target="../media/media5.mp3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5.xml"/><Relationship Id="rId7" Type="http://schemas.openxmlformats.org/officeDocument/2006/relationships/image" Target="../media/image9.jpg"/><Relationship Id="rId8" Type="http://schemas.openxmlformats.org/officeDocument/2006/relationships/image" Target="../media/image3.png"/><Relationship Id="rId9" Type="http://schemas.openxmlformats.org/officeDocument/2006/relationships/image" Target="../media/image5.png"/><Relationship Id="rId1" Type="http://schemas.microsoft.com/office/2007/relationships/media" Target="../media/media7.mp3"/><Relationship Id="rId2" Type="http://schemas.openxmlformats.org/officeDocument/2006/relationships/audio" Target="../media/media7.mp3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8.mp3"/><Relationship Id="rId4" Type="http://schemas.openxmlformats.org/officeDocument/2006/relationships/audio" Target="../media/media8.mp3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6.xml"/><Relationship Id="rId7" Type="http://schemas.openxmlformats.org/officeDocument/2006/relationships/image" Target="../media/image10.jpg"/><Relationship Id="rId8" Type="http://schemas.openxmlformats.org/officeDocument/2006/relationships/image" Target="../media/image3.png"/><Relationship Id="rId9" Type="http://schemas.openxmlformats.org/officeDocument/2006/relationships/image" Target="../media/image5.png"/><Relationship Id="rId1" Type="http://schemas.microsoft.com/office/2007/relationships/media" Target="../media/media2.mp3"/><Relationship Id="rId2" Type="http://schemas.openxmlformats.org/officeDocument/2006/relationships/audio" Target="../media/media2.mp3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media" Target="../media/media9.mp3"/><Relationship Id="rId4" Type="http://schemas.openxmlformats.org/officeDocument/2006/relationships/audio" Target="../media/media9.mp3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7.xml"/><Relationship Id="rId7" Type="http://schemas.openxmlformats.org/officeDocument/2006/relationships/image" Target="../media/image11.jpg"/><Relationship Id="rId8" Type="http://schemas.openxmlformats.org/officeDocument/2006/relationships/image" Target="../media/image3.png"/><Relationship Id="rId9" Type="http://schemas.openxmlformats.org/officeDocument/2006/relationships/image" Target="../media/image5.png"/><Relationship Id="rId1" Type="http://schemas.microsoft.com/office/2007/relationships/media" Target="../media/media2.mp3"/><Relationship Id="rId2" Type="http://schemas.openxmlformats.org/officeDocument/2006/relationships/audio" Target="../media/media2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85283" y="-64416"/>
            <a:ext cx="9828449" cy="6922416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987" y="2639493"/>
            <a:ext cx="2334026" cy="157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86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95250" y="282245"/>
            <a:ext cx="9514417" cy="5707922"/>
          </a:xfrm>
          <a:prstGeom prst="rect">
            <a:avLst/>
          </a:prstGeom>
          <a:solidFill>
            <a:srgbClr val="F39E3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4083" y="1548852"/>
            <a:ext cx="4033904" cy="27196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320" y="-1041526"/>
            <a:ext cx="6252032" cy="3536542"/>
          </a:xfrm>
          <a:prstGeom prst="rect">
            <a:avLst/>
          </a:prstGeom>
        </p:spPr>
      </p:pic>
      <p:pic>
        <p:nvPicPr>
          <p:cNvPr id="7" name="Picture 6" descr="occupations_text.png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98" t="73205" r="7784" b="19055"/>
          <a:stretch/>
        </p:blipFill>
        <p:spPr>
          <a:xfrm>
            <a:off x="1695940" y="4836583"/>
            <a:ext cx="5836792" cy="613834"/>
          </a:xfrm>
          <a:prstGeom prst="rect">
            <a:avLst/>
          </a:prstGeom>
        </p:spPr>
      </p:pic>
      <p:pic>
        <p:nvPicPr>
          <p:cNvPr id="6" name="oifis a' phuis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170334" y="4536770"/>
            <a:ext cx="812800" cy="812800"/>
          </a:xfrm>
          <a:prstGeom prst="rect">
            <a:avLst/>
          </a:prstGeom>
        </p:spPr>
      </p:pic>
      <p:pic>
        <p:nvPicPr>
          <p:cNvPr id="10" name="caitabheilthuagobair - 24/03/2016 16.20.m4a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357534" y="95906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9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1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8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8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18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301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95250" y="282245"/>
            <a:ext cx="9514417" cy="5707922"/>
          </a:xfrm>
          <a:prstGeom prst="rect">
            <a:avLst/>
          </a:prstGeom>
          <a:solidFill>
            <a:srgbClr val="F39E3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486" y="1548852"/>
            <a:ext cx="2035098" cy="27196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367" y="-797133"/>
            <a:ext cx="5387938" cy="3047756"/>
          </a:xfrm>
          <a:prstGeom prst="rect">
            <a:avLst/>
          </a:prstGeom>
        </p:spPr>
      </p:pic>
      <p:pic>
        <p:nvPicPr>
          <p:cNvPr id="7" name="Picture 6" descr="occupations_text.png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98" t="80678" r="7784" b="12854"/>
          <a:stretch/>
        </p:blipFill>
        <p:spPr>
          <a:xfrm>
            <a:off x="1695940" y="4836583"/>
            <a:ext cx="5836792" cy="512987"/>
          </a:xfrm>
          <a:prstGeom prst="rect">
            <a:avLst/>
          </a:prstGeom>
        </p:spPr>
      </p:pic>
      <p:pic>
        <p:nvPicPr>
          <p:cNvPr id="6" name="banc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213600" y="4430183"/>
            <a:ext cx="812800" cy="812800"/>
          </a:xfrm>
          <a:prstGeom prst="rect">
            <a:avLst/>
          </a:prstGeom>
        </p:spPr>
      </p:pic>
      <p:pic>
        <p:nvPicPr>
          <p:cNvPr id="10" name="caitabheilthuagobair - 24/03/2016 16.20.m4a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357534" y="95906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464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1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5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5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15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301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95250" y="282245"/>
            <a:ext cx="9514417" cy="5707922"/>
          </a:xfrm>
          <a:prstGeom prst="rect">
            <a:avLst/>
          </a:prstGeom>
          <a:solidFill>
            <a:srgbClr val="F39E3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3411" y="1636917"/>
            <a:ext cx="3815248" cy="2543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351" y="-878598"/>
            <a:ext cx="5675970" cy="3210686"/>
          </a:xfrm>
          <a:prstGeom prst="rect">
            <a:avLst/>
          </a:prstGeom>
        </p:spPr>
      </p:pic>
      <p:pic>
        <p:nvPicPr>
          <p:cNvPr id="7" name="Picture 6" descr="occupations_text.png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98" t="66133" r="7784" b="27399"/>
          <a:stretch/>
        </p:blipFill>
        <p:spPr>
          <a:xfrm>
            <a:off x="1695940" y="4836583"/>
            <a:ext cx="5836792" cy="512987"/>
          </a:xfrm>
          <a:prstGeom prst="rect">
            <a:avLst/>
          </a:prstGeom>
        </p:spPr>
      </p:pic>
      <p:pic>
        <p:nvPicPr>
          <p:cNvPr id="6" name="oifis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763934" y="4536770"/>
            <a:ext cx="812800" cy="812800"/>
          </a:xfrm>
          <a:prstGeom prst="rect">
            <a:avLst/>
          </a:prstGeom>
        </p:spPr>
      </p:pic>
      <p:pic>
        <p:nvPicPr>
          <p:cNvPr id="10" name="caitabheilthuagobair - 24/03/2016 16.20.m4a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357534" y="95906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862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1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5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5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15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301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95250" y="282245"/>
            <a:ext cx="9514417" cy="5707922"/>
          </a:xfrm>
          <a:prstGeom prst="rect">
            <a:avLst/>
          </a:prstGeom>
          <a:solidFill>
            <a:srgbClr val="F39E3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3411" y="1638982"/>
            <a:ext cx="3815248" cy="25393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343" y="-919330"/>
            <a:ext cx="5819986" cy="3292150"/>
          </a:xfrm>
          <a:prstGeom prst="rect">
            <a:avLst/>
          </a:prstGeom>
        </p:spPr>
      </p:pic>
      <p:pic>
        <p:nvPicPr>
          <p:cNvPr id="7" name="Picture 6" descr="occupations_text.png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98" t="58273" r="7784" b="35259"/>
          <a:stretch/>
        </p:blipFill>
        <p:spPr>
          <a:xfrm>
            <a:off x="1695940" y="4836583"/>
            <a:ext cx="5836792" cy="512987"/>
          </a:xfrm>
          <a:prstGeom prst="rect">
            <a:avLst/>
          </a:prstGeom>
        </p:spPr>
      </p:pic>
      <p:pic>
        <p:nvPicPr>
          <p:cNvPr id="6" name="ospadal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763934" y="4345517"/>
            <a:ext cx="812800" cy="812800"/>
          </a:xfrm>
          <a:prstGeom prst="rect">
            <a:avLst/>
          </a:prstGeom>
        </p:spPr>
      </p:pic>
      <p:pic>
        <p:nvPicPr>
          <p:cNvPr id="10" name="caitabheilthuagobair - 24/03/2016 16.20.m4a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357534" y="95906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919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1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51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51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151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301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95250" y="282245"/>
            <a:ext cx="9514417" cy="5707922"/>
          </a:xfrm>
          <a:prstGeom prst="rect">
            <a:avLst/>
          </a:prstGeom>
          <a:solidFill>
            <a:srgbClr val="F39E3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576" y="1638982"/>
            <a:ext cx="3804917" cy="25393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351" y="-878598"/>
            <a:ext cx="5675970" cy="3210686"/>
          </a:xfrm>
          <a:prstGeom prst="rect">
            <a:avLst/>
          </a:prstGeom>
        </p:spPr>
      </p:pic>
      <p:pic>
        <p:nvPicPr>
          <p:cNvPr id="7" name="Picture 6" descr="occupations_text.png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98" t="87897" r="7784" b="5635"/>
          <a:stretch/>
        </p:blipFill>
        <p:spPr>
          <a:xfrm>
            <a:off x="1695940" y="4836583"/>
            <a:ext cx="5836792" cy="512987"/>
          </a:xfrm>
          <a:prstGeom prst="rect">
            <a:avLst/>
          </a:prstGeom>
        </p:spPr>
      </p:pic>
      <p:pic>
        <p:nvPicPr>
          <p:cNvPr id="6" name="buth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446434" y="4684184"/>
            <a:ext cx="812800" cy="812800"/>
          </a:xfrm>
          <a:prstGeom prst="rect">
            <a:avLst/>
          </a:prstGeom>
        </p:spPr>
      </p:pic>
      <p:pic>
        <p:nvPicPr>
          <p:cNvPr id="10" name="caitabheilthuagobair - 24/03/2016 16.20.m4a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357534" y="95906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56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1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33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33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133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301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95250" y="282245"/>
            <a:ext cx="9514417" cy="5707922"/>
          </a:xfrm>
          <a:prstGeom prst="rect">
            <a:avLst/>
          </a:prstGeom>
          <a:solidFill>
            <a:srgbClr val="FFE027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701" y="970166"/>
            <a:ext cx="3877002" cy="38770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Rectangle 9"/>
          <p:cNvSpPr/>
          <p:nvPr/>
        </p:nvSpPr>
        <p:spPr>
          <a:xfrm>
            <a:off x="4572000" y="877833"/>
            <a:ext cx="42545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/>
              <a:t>Feasgar</a:t>
            </a:r>
            <a:r>
              <a:rPr lang="en-US" sz="2800" dirty="0"/>
              <a:t> math </a:t>
            </a:r>
            <a:r>
              <a:rPr lang="en-US" sz="2800" dirty="0" err="1" smtClean="0"/>
              <a:t>dhuibh</a:t>
            </a:r>
            <a:r>
              <a:rPr lang="en-US" sz="2800" dirty="0" smtClean="0"/>
              <a:t>. </a:t>
            </a:r>
          </a:p>
          <a:p>
            <a:endParaRPr lang="en-US" sz="2800" dirty="0" smtClean="0"/>
          </a:p>
        </p:txBody>
      </p:sp>
      <p:pic>
        <p:nvPicPr>
          <p:cNvPr id="2" name="Female Voice Subclip 1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79207" y="5737160"/>
            <a:ext cx="812800" cy="812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72000" y="1581418"/>
            <a:ext cx="41950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Is </a:t>
            </a:r>
            <a:r>
              <a:rPr lang="en-US" sz="2800" dirty="0" err="1"/>
              <a:t>mise</a:t>
            </a:r>
            <a:r>
              <a:rPr lang="en-US" sz="2800" dirty="0"/>
              <a:t> </a:t>
            </a:r>
            <a:r>
              <a:rPr lang="en-US" sz="2800" dirty="0" err="1"/>
              <a:t>Seonag</a:t>
            </a:r>
            <a:r>
              <a:rPr lang="en-US" sz="2800" dirty="0"/>
              <a:t> </a:t>
            </a:r>
            <a:r>
              <a:rPr lang="en-US" sz="2800" dirty="0" err="1"/>
              <a:t>agus</a:t>
            </a:r>
            <a:r>
              <a:rPr lang="en-US" sz="2800" dirty="0"/>
              <a:t> </a:t>
            </a:r>
            <a:r>
              <a:rPr lang="en-US" sz="2800" dirty="0" err="1"/>
              <a:t>tha</a:t>
            </a:r>
            <a:r>
              <a:rPr lang="en-US" sz="2800" dirty="0"/>
              <a:t> mi </a:t>
            </a:r>
            <a:r>
              <a:rPr lang="en-US" sz="2800" dirty="0" err="1"/>
              <a:t>fichead</a:t>
            </a:r>
            <a:r>
              <a:rPr lang="en-US" sz="2800" dirty="0"/>
              <a:t> ’s a h-</a:t>
            </a:r>
            <a:r>
              <a:rPr lang="en-US" sz="2800" dirty="0" err="1"/>
              <a:t>ochd</a:t>
            </a:r>
            <a:r>
              <a:rPr lang="en-US" sz="2800" dirty="0"/>
              <a:t>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0" y="2814177"/>
            <a:ext cx="50552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’S e </a:t>
            </a:r>
            <a:r>
              <a:rPr lang="en-US" sz="2800" dirty="0" err="1"/>
              <a:t>tidsear</a:t>
            </a:r>
            <a:r>
              <a:rPr lang="en-US" sz="2800" dirty="0"/>
              <a:t> a </a:t>
            </a:r>
            <a:r>
              <a:rPr lang="en-US" sz="2800" dirty="0" err="1"/>
              <a:t>th</a:t>
            </a:r>
            <a:r>
              <a:rPr lang="en-US" sz="2800" dirty="0"/>
              <a:t>’ </a:t>
            </a:r>
            <a:r>
              <a:rPr lang="en-US" sz="2800" dirty="0" err="1"/>
              <a:t>annam</a:t>
            </a:r>
            <a:r>
              <a:rPr lang="en-US" sz="2800" dirty="0"/>
              <a:t>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0" y="3653418"/>
            <a:ext cx="494320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Tha</a:t>
            </a:r>
            <a:r>
              <a:rPr lang="en-US" sz="2800" dirty="0"/>
              <a:t> mi </a:t>
            </a:r>
            <a:r>
              <a:rPr lang="en-US" sz="2800" dirty="0" err="1"/>
              <a:t>ag</a:t>
            </a:r>
            <a:r>
              <a:rPr lang="en-US" sz="2800" dirty="0"/>
              <a:t> </a:t>
            </a:r>
            <a:r>
              <a:rPr lang="en-US" sz="2800" dirty="0" err="1"/>
              <a:t>obair</a:t>
            </a:r>
            <a:r>
              <a:rPr lang="en-US" sz="2800" dirty="0"/>
              <a:t> </a:t>
            </a:r>
            <a:r>
              <a:rPr lang="en-US" sz="2800" dirty="0" err="1"/>
              <a:t>ann</a:t>
            </a:r>
            <a:r>
              <a:rPr lang="en-US" sz="2800" dirty="0"/>
              <a:t> am </a:t>
            </a:r>
            <a:r>
              <a:rPr lang="en-US" sz="2800" dirty="0" smtClean="0"/>
              <a:t>bun-</a:t>
            </a:r>
            <a:r>
              <a:rPr lang="en-US" sz="2800" dirty="0" err="1" smtClean="0"/>
              <a:t>sgoil</a:t>
            </a:r>
            <a:r>
              <a:rPr lang="en-US" sz="2800" dirty="0"/>
              <a:t>. </a:t>
            </a:r>
          </a:p>
          <a:p>
            <a:endParaRPr lang="en-US" dirty="0"/>
          </a:p>
        </p:txBody>
      </p:sp>
      <p:pic>
        <p:nvPicPr>
          <p:cNvPr id="7" name="Female Voice Subclip 14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725124" y="5737160"/>
            <a:ext cx="812800" cy="812800"/>
          </a:xfrm>
          <a:prstGeom prst="rect">
            <a:avLst/>
          </a:prstGeom>
        </p:spPr>
      </p:pic>
      <p:pic>
        <p:nvPicPr>
          <p:cNvPr id="11" name="Female Voice Subclip 15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920460" y="5675131"/>
            <a:ext cx="812800" cy="812800"/>
          </a:xfrm>
          <a:prstGeom prst="rect">
            <a:avLst/>
          </a:prstGeom>
        </p:spPr>
      </p:pic>
      <p:pic>
        <p:nvPicPr>
          <p:cNvPr id="12" name="Female Voice Subclip 16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130580" y="573716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588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7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455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244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1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307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17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455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244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307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0" grpId="0"/>
      <p:bldP spid="4" grpId="0"/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95250" y="282245"/>
            <a:ext cx="9514417" cy="5707922"/>
          </a:xfrm>
          <a:prstGeom prst="rect">
            <a:avLst/>
          </a:prstGeom>
          <a:solidFill>
            <a:srgbClr val="FFE027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701" y="1616333"/>
            <a:ext cx="3877002" cy="25846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Rectangle 9"/>
          <p:cNvSpPr/>
          <p:nvPr/>
        </p:nvSpPr>
        <p:spPr>
          <a:xfrm>
            <a:off x="4712846" y="1064613"/>
            <a:ext cx="42545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/>
              <a:t>Hàllo</a:t>
            </a:r>
            <a:r>
              <a:rPr lang="en-US" sz="2800" dirty="0"/>
              <a:t>! </a:t>
            </a:r>
            <a:endParaRPr lang="en-US" sz="2800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4712846" y="1842913"/>
            <a:ext cx="47486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Tha</a:t>
            </a:r>
            <a:r>
              <a:rPr lang="en-US" sz="2800" dirty="0"/>
              <a:t> mi </a:t>
            </a:r>
            <a:r>
              <a:rPr lang="en-US" sz="2800" dirty="0" err="1"/>
              <a:t>ag</a:t>
            </a:r>
            <a:r>
              <a:rPr lang="en-US" sz="2800" dirty="0"/>
              <a:t> </a:t>
            </a:r>
            <a:r>
              <a:rPr lang="en-US" sz="2800" dirty="0" err="1"/>
              <a:t>obair</a:t>
            </a:r>
            <a:r>
              <a:rPr lang="en-US" sz="2800" dirty="0"/>
              <a:t> </a:t>
            </a:r>
            <a:r>
              <a:rPr lang="en-US" sz="2800" dirty="0" err="1"/>
              <a:t>anns</a:t>
            </a:r>
            <a:r>
              <a:rPr lang="en-US" sz="2800" dirty="0"/>
              <a:t> an </a:t>
            </a:r>
            <a:r>
              <a:rPr lang="en-US" sz="2800" dirty="0" err="1"/>
              <a:t>ospadal</a:t>
            </a:r>
            <a:r>
              <a:rPr lang="en-US" sz="2800" dirty="0"/>
              <a:t>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12846" y="3063217"/>
            <a:ext cx="47486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’</a:t>
            </a:r>
            <a:r>
              <a:rPr lang="en-US" sz="2800" dirty="0"/>
              <a:t>S e </a:t>
            </a:r>
            <a:r>
              <a:rPr lang="en-US" sz="2800" dirty="0" err="1"/>
              <a:t>dotair</a:t>
            </a:r>
            <a:r>
              <a:rPr lang="en-US" sz="2800" dirty="0"/>
              <a:t> a </a:t>
            </a:r>
            <a:r>
              <a:rPr lang="en-US" sz="2800" dirty="0" err="1"/>
              <a:t>th</a:t>
            </a:r>
            <a:r>
              <a:rPr lang="en-US" sz="2800" dirty="0"/>
              <a:t>’ </a:t>
            </a:r>
            <a:r>
              <a:rPr lang="en-US" sz="2800" dirty="0" err="1"/>
              <a:t>annam</a:t>
            </a:r>
            <a:r>
              <a:rPr lang="en-US" sz="2800" dirty="0"/>
              <a:t>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12846" y="3860155"/>
            <a:ext cx="45720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Tha</a:t>
            </a:r>
            <a:r>
              <a:rPr lang="en-US" sz="2800" dirty="0"/>
              <a:t> mi </a:t>
            </a:r>
            <a:r>
              <a:rPr lang="en-US" sz="2800" dirty="0" err="1"/>
              <a:t>uabhasach</a:t>
            </a:r>
            <a:r>
              <a:rPr lang="en-US" sz="2800" dirty="0"/>
              <a:t> </a:t>
            </a:r>
            <a:r>
              <a:rPr lang="en-US" sz="2800" dirty="0" err="1"/>
              <a:t>trang</a:t>
            </a:r>
            <a:r>
              <a:rPr lang="en-US" sz="2800" dirty="0"/>
              <a:t> </a:t>
            </a:r>
            <a:br>
              <a:rPr lang="en-US" sz="2800" dirty="0"/>
            </a:br>
            <a:r>
              <a:rPr lang="en-US" sz="2800" dirty="0"/>
              <a:t>an-</a:t>
            </a:r>
            <a:r>
              <a:rPr lang="en-US" sz="2800" dirty="0" err="1"/>
              <a:t>diugh</a:t>
            </a:r>
            <a:r>
              <a:rPr lang="en-US" sz="2800" dirty="0"/>
              <a:t>. </a:t>
            </a:r>
          </a:p>
          <a:p>
            <a:endParaRPr lang="en-US" dirty="0"/>
          </a:p>
        </p:txBody>
      </p:sp>
      <p:pic>
        <p:nvPicPr>
          <p:cNvPr id="6" name="Mail Voice Subclip 0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1301" y="5990167"/>
            <a:ext cx="812800" cy="812800"/>
          </a:xfrm>
          <a:prstGeom prst="rect">
            <a:avLst/>
          </a:prstGeom>
        </p:spPr>
      </p:pic>
      <p:pic>
        <p:nvPicPr>
          <p:cNvPr id="7" name="Mail Voice Subclip 08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15006" y="5990167"/>
            <a:ext cx="812800" cy="812800"/>
          </a:xfrm>
          <a:prstGeom prst="rect">
            <a:avLst/>
          </a:prstGeom>
        </p:spPr>
      </p:pic>
      <p:pic>
        <p:nvPicPr>
          <p:cNvPr id="11" name="Mail Voice Subclip 09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111118" y="5990167"/>
            <a:ext cx="812800" cy="812800"/>
          </a:xfrm>
          <a:prstGeom prst="rect">
            <a:avLst/>
          </a:prstGeom>
        </p:spPr>
      </p:pic>
      <p:pic>
        <p:nvPicPr>
          <p:cNvPr id="12" name="Mail Voice Subclip 10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923918" y="599016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678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8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328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268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1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405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148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328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268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405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0" grpId="2"/>
      <p:bldP spid="2" grpId="0"/>
      <p:bldP spid="4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95250" y="282245"/>
            <a:ext cx="9514417" cy="5707922"/>
          </a:xfrm>
          <a:prstGeom prst="rect">
            <a:avLst/>
          </a:prstGeom>
          <a:solidFill>
            <a:srgbClr val="FFE027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144" y="1616333"/>
            <a:ext cx="3090116" cy="25846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Rectangle 9"/>
          <p:cNvSpPr/>
          <p:nvPr/>
        </p:nvSpPr>
        <p:spPr>
          <a:xfrm>
            <a:off x="4315610" y="871566"/>
            <a:ext cx="42545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/>
              <a:t>Hai</a:t>
            </a:r>
            <a:r>
              <a:rPr lang="en-US" sz="2800" dirty="0" smtClean="0"/>
              <a:t>!</a:t>
            </a:r>
          </a:p>
        </p:txBody>
      </p:sp>
      <p:pic>
        <p:nvPicPr>
          <p:cNvPr id="2" name="Mail Voice Subclip 1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14744" y="5990167"/>
            <a:ext cx="812800" cy="812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315610" y="1616333"/>
            <a:ext cx="49805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Is </a:t>
            </a:r>
            <a:r>
              <a:rPr lang="en-US" sz="2800" dirty="0" err="1"/>
              <a:t>mise</a:t>
            </a:r>
            <a:r>
              <a:rPr lang="en-US" sz="2800" dirty="0"/>
              <a:t> </a:t>
            </a:r>
            <a:r>
              <a:rPr lang="en-US" sz="2800" dirty="0" err="1"/>
              <a:t>Dòmhnall</a:t>
            </a:r>
            <a:r>
              <a:rPr lang="en-US" sz="2800" dirty="0"/>
              <a:t>. </a:t>
            </a:r>
          </a:p>
          <a:p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4315610" y="2358638"/>
            <a:ext cx="50163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Tha</a:t>
            </a:r>
            <a:r>
              <a:rPr lang="en-US" sz="2800" dirty="0" smtClean="0"/>
              <a:t> </a:t>
            </a:r>
            <a:r>
              <a:rPr lang="en-US" sz="2800" dirty="0"/>
              <a:t>mi </a:t>
            </a:r>
            <a:r>
              <a:rPr lang="en-US" sz="2800" dirty="0" err="1"/>
              <a:t>toilichte</a:t>
            </a:r>
            <a:r>
              <a:rPr lang="en-US" sz="2800" dirty="0"/>
              <a:t> an-</a:t>
            </a:r>
            <a:r>
              <a:rPr lang="en-US" sz="2800" dirty="0" err="1"/>
              <a:t>diugh</a:t>
            </a:r>
            <a:r>
              <a:rPr lang="en-US" sz="2800" dirty="0"/>
              <a:t>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15610" y="3136305"/>
            <a:ext cx="51035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Tha</a:t>
            </a:r>
            <a:r>
              <a:rPr lang="en-US" sz="2800" dirty="0"/>
              <a:t> </a:t>
            </a:r>
            <a:r>
              <a:rPr lang="en-US" sz="2800" dirty="0" err="1" smtClean="0"/>
              <a:t>mise</a:t>
            </a:r>
            <a:r>
              <a:rPr lang="en-US" sz="2800" dirty="0" smtClean="0"/>
              <a:t> </a:t>
            </a:r>
            <a:r>
              <a:rPr lang="en-US" sz="2800" dirty="0" err="1" smtClean="0"/>
              <a:t>ag</a:t>
            </a:r>
            <a:r>
              <a:rPr lang="en-US" sz="2800" dirty="0" smtClean="0"/>
              <a:t> </a:t>
            </a:r>
            <a:r>
              <a:rPr lang="en-US" sz="2800" dirty="0" err="1" smtClean="0"/>
              <a:t>obair</a:t>
            </a:r>
            <a:r>
              <a:rPr lang="en-US" sz="2800" dirty="0" smtClean="0"/>
              <a:t> </a:t>
            </a:r>
            <a:r>
              <a:rPr lang="en-US" sz="2800" dirty="0" err="1"/>
              <a:t>anns</a:t>
            </a:r>
            <a:r>
              <a:rPr lang="en-US" sz="2800" dirty="0"/>
              <a:t> an </a:t>
            </a:r>
            <a:r>
              <a:rPr lang="en-US" sz="2800" dirty="0" err="1"/>
              <a:t>ospadal</a:t>
            </a:r>
            <a:r>
              <a:rPr lang="en-US" sz="2800" dirty="0"/>
              <a:t> </a:t>
            </a:r>
            <a:r>
              <a:rPr lang="en-US" sz="2800" dirty="0" err="1"/>
              <a:t>cuideachd</a:t>
            </a:r>
            <a:r>
              <a:rPr lang="en-US" sz="2800" dirty="0"/>
              <a:t>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15610" y="4507351"/>
            <a:ext cx="49805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’</a:t>
            </a:r>
            <a:r>
              <a:rPr lang="en-US" sz="2800" dirty="0"/>
              <a:t>S e </a:t>
            </a:r>
            <a:r>
              <a:rPr lang="en-US" sz="2800" dirty="0" err="1"/>
              <a:t>nurs</a:t>
            </a:r>
            <a:r>
              <a:rPr lang="en-US" sz="2800" dirty="0"/>
              <a:t> a </a:t>
            </a:r>
            <a:r>
              <a:rPr lang="en-US" sz="2800" dirty="0" err="1"/>
              <a:t>th</a:t>
            </a:r>
            <a:r>
              <a:rPr lang="en-US" sz="2800" dirty="0"/>
              <a:t>’ </a:t>
            </a:r>
            <a:r>
              <a:rPr lang="en-US" sz="2800" dirty="0" err="1"/>
              <a:t>annam</a:t>
            </a:r>
            <a:r>
              <a:rPr lang="en-US" sz="2800" dirty="0"/>
              <a:t>.</a:t>
            </a:r>
            <a:r>
              <a:rPr lang="en-GB" sz="2800" dirty="0"/>
              <a:t> </a:t>
            </a:r>
            <a:endParaRPr lang="en-US" sz="2800" dirty="0"/>
          </a:p>
        </p:txBody>
      </p:sp>
      <p:pic>
        <p:nvPicPr>
          <p:cNvPr id="11" name="Mail Voice Subclip 12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613062" y="5990167"/>
            <a:ext cx="812800" cy="812800"/>
          </a:xfrm>
          <a:prstGeom prst="rect">
            <a:avLst/>
          </a:prstGeom>
        </p:spPr>
      </p:pic>
      <p:pic>
        <p:nvPicPr>
          <p:cNvPr id="12" name="Mail Voice Subclip 13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2696334" y="5990167"/>
            <a:ext cx="812800" cy="812800"/>
          </a:xfrm>
          <a:prstGeom prst="rect">
            <a:avLst/>
          </a:prstGeom>
        </p:spPr>
      </p:pic>
      <p:pic>
        <p:nvPicPr>
          <p:cNvPr id="14" name="Mail Voice Subclip 15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654133" y="5990167"/>
            <a:ext cx="812800" cy="812800"/>
          </a:xfrm>
          <a:prstGeom prst="rect">
            <a:avLst/>
          </a:prstGeom>
        </p:spPr>
      </p:pic>
      <p:pic>
        <p:nvPicPr>
          <p:cNvPr id="15" name="Mail Voice Subclip 14.mp3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574826" y="599016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866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1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35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278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1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412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273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7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1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235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278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273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412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 showWhenStopped="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10" grpId="0"/>
      <p:bldP spid="4" grpId="0"/>
      <p:bldP spid="5" grpId="0"/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95250" y="282245"/>
            <a:ext cx="9514417" cy="5707922"/>
          </a:xfrm>
          <a:prstGeom prst="rect">
            <a:avLst/>
          </a:prstGeom>
          <a:solidFill>
            <a:srgbClr val="FFE027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144" y="1877259"/>
            <a:ext cx="3090116" cy="20628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Rectangle 9"/>
          <p:cNvSpPr/>
          <p:nvPr/>
        </p:nvSpPr>
        <p:spPr>
          <a:xfrm>
            <a:off x="4208575" y="1401053"/>
            <a:ext cx="42545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/>
              <a:t>Feasgar</a:t>
            </a:r>
            <a:r>
              <a:rPr lang="en-US" sz="2800" dirty="0"/>
              <a:t> math. </a:t>
            </a:r>
            <a:endParaRPr lang="en-US" sz="2800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4208575" y="2178392"/>
            <a:ext cx="453231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Is </a:t>
            </a:r>
            <a:r>
              <a:rPr lang="en-US" sz="2800" dirty="0" err="1"/>
              <a:t>mise</a:t>
            </a:r>
            <a:r>
              <a:rPr lang="en-US" sz="2800" dirty="0"/>
              <a:t> </a:t>
            </a:r>
            <a:r>
              <a:rPr lang="en-US" sz="2800" dirty="0" err="1"/>
              <a:t>Ruairidh</a:t>
            </a:r>
            <a:r>
              <a:rPr lang="en-US" sz="2800" dirty="0"/>
              <a:t> </a:t>
            </a:r>
            <a:r>
              <a:rPr lang="en-US" sz="2800" dirty="0" err="1"/>
              <a:t>agus</a:t>
            </a:r>
            <a:r>
              <a:rPr lang="en-US" sz="2800" dirty="0"/>
              <a:t> is </a:t>
            </a:r>
            <a:r>
              <a:rPr lang="en-US" sz="2800" dirty="0" err="1"/>
              <a:t>toigh</a:t>
            </a:r>
            <a:r>
              <a:rPr lang="en-US" sz="2800" dirty="0"/>
              <a:t> </a:t>
            </a:r>
            <a:r>
              <a:rPr lang="en-US" sz="2800" dirty="0" err="1"/>
              <a:t>leam</a:t>
            </a:r>
            <a:r>
              <a:rPr lang="en-US" sz="2800" dirty="0"/>
              <a:t> </a:t>
            </a:r>
            <a:r>
              <a:rPr lang="en-US" sz="2800" dirty="0" err="1"/>
              <a:t>dràibheadh</a:t>
            </a:r>
            <a:r>
              <a:rPr lang="en-US" sz="2800" dirty="0"/>
              <a:t>. </a:t>
            </a:r>
          </a:p>
          <a:p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4208575" y="3553945"/>
            <a:ext cx="4431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’</a:t>
            </a:r>
            <a:r>
              <a:rPr lang="en-US" sz="2800" dirty="0"/>
              <a:t>S e </a:t>
            </a:r>
            <a:r>
              <a:rPr lang="en-US" sz="2800" dirty="0" err="1"/>
              <a:t>dràibhear</a:t>
            </a:r>
            <a:r>
              <a:rPr lang="en-US" sz="2800" dirty="0"/>
              <a:t> a </a:t>
            </a:r>
            <a:r>
              <a:rPr lang="en-US" sz="2800" dirty="0" err="1"/>
              <a:t>th</a:t>
            </a:r>
            <a:r>
              <a:rPr lang="en-US" sz="2800" dirty="0"/>
              <a:t>’ </a:t>
            </a:r>
            <a:r>
              <a:rPr lang="en-US" sz="2800" dirty="0" err="1"/>
              <a:t>annam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4208575" y="4358239"/>
            <a:ext cx="4935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Tha</a:t>
            </a:r>
            <a:r>
              <a:rPr lang="en-US" sz="2800" dirty="0" smtClean="0"/>
              <a:t> </a:t>
            </a:r>
            <a:r>
              <a:rPr lang="en-US" sz="2800" dirty="0" err="1"/>
              <a:t>bhan</a:t>
            </a:r>
            <a:r>
              <a:rPr lang="en-US" sz="2800" dirty="0"/>
              <a:t> </a:t>
            </a:r>
            <a:r>
              <a:rPr lang="en-US" sz="2800" dirty="0" err="1" smtClean="0"/>
              <a:t>mhòr</a:t>
            </a:r>
            <a:r>
              <a:rPr lang="en-US" sz="2800" dirty="0"/>
              <a:t>, </a:t>
            </a:r>
            <a:r>
              <a:rPr lang="en-US" sz="2800" smtClean="0"/>
              <a:t>gheal</a:t>
            </a:r>
            <a:r>
              <a:rPr lang="en-US" sz="2800" dirty="0" smtClean="0"/>
              <a:t> </a:t>
            </a:r>
            <a:r>
              <a:rPr lang="en-US" sz="2800" dirty="0" err="1"/>
              <a:t>agam</a:t>
            </a:r>
            <a:r>
              <a:rPr lang="en-US" sz="2800" dirty="0"/>
              <a:t>. </a:t>
            </a:r>
          </a:p>
        </p:txBody>
      </p:sp>
      <p:pic>
        <p:nvPicPr>
          <p:cNvPr id="6" name="Mail Voice Subclip 1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05664" y="5990167"/>
            <a:ext cx="812800" cy="812800"/>
          </a:xfrm>
          <a:prstGeom prst="rect">
            <a:avLst/>
          </a:prstGeom>
        </p:spPr>
      </p:pic>
      <p:pic>
        <p:nvPicPr>
          <p:cNvPr id="7" name="Mail Voice Subclip 17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39520" y="5990167"/>
            <a:ext cx="812800" cy="812800"/>
          </a:xfrm>
          <a:prstGeom prst="rect">
            <a:avLst/>
          </a:prstGeom>
        </p:spPr>
      </p:pic>
      <p:pic>
        <p:nvPicPr>
          <p:cNvPr id="11" name="Mail Voice Subclip 18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160924" y="6045200"/>
            <a:ext cx="812800" cy="812800"/>
          </a:xfrm>
          <a:prstGeom prst="rect">
            <a:avLst/>
          </a:prstGeom>
        </p:spPr>
      </p:pic>
      <p:pic>
        <p:nvPicPr>
          <p:cNvPr id="12" name="Mail Voice Subclip 19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098460" y="599016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961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96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520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259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1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398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196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520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259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398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0" grpId="0"/>
      <p:bldP spid="2" grpId="0"/>
      <p:bldP spid="4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95250" y="282245"/>
            <a:ext cx="9514417" cy="5707922"/>
          </a:xfrm>
          <a:prstGeom prst="rect">
            <a:avLst/>
          </a:prstGeom>
          <a:solidFill>
            <a:srgbClr val="FFE027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034509"/>
            <a:ext cx="2544485" cy="38010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3333" y="1479010"/>
            <a:ext cx="4033904" cy="27196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31963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81" t="14065" r="51654" b="46611"/>
          <a:stretch/>
        </p:blipFill>
        <p:spPr>
          <a:xfrm>
            <a:off x="2508250" y="1994191"/>
            <a:ext cx="4245364" cy="2950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556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braichean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1894281"/>
            <a:ext cx="5184576" cy="3065054"/>
          </a:xfrm>
          <a:prstGeom prst="rect">
            <a:avLst/>
          </a:prstGeom>
        </p:spPr>
      </p:pic>
      <p:pic>
        <p:nvPicPr>
          <p:cNvPr id="5" name="Female Voice Subclip 1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8505" y="6045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700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9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89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95250" y="282245"/>
            <a:ext cx="9514417" cy="5707922"/>
          </a:xfrm>
          <a:prstGeom prst="rect">
            <a:avLst/>
          </a:prstGeom>
          <a:solidFill>
            <a:srgbClr val="F39E3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nursing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182464"/>
            <a:ext cx="4896544" cy="32631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occupations_text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43" t="5402" r="7639" b="86378"/>
          <a:stretch/>
        </p:blipFill>
        <p:spPr>
          <a:xfrm>
            <a:off x="1695940" y="400754"/>
            <a:ext cx="5836792" cy="651982"/>
          </a:xfrm>
          <a:prstGeom prst="rect">
            <a:avLst/>
          </a:prstGeom>
        </p:spPr>
      </p:pic>
      <p:pic>
        <p:nvPicPr>
          <p:cNvPr id="5" name="De an obair a th' agad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763934" y="567266"/>
            <a:ext cx="812800" cy="812800"/>
          </a:xfrm>
          <a:prstGeom prst="rect">
            <a:avLst/>
          </a:prstGeom>
        </p:spPr>
      </p:pic>
      <p:pic>
        <p:nvPicPr>
          <p:cNvPr id="7" name="Picture 6" descr="occupations_text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43" t="14092" r="7639" b="79440"/>
          <a:stretch/>
        </p:blipFill>
        <p:spPr>
          <a:xfrm>
            <a:off x="1695940" y="4868332"/>
            <a:ext cx="5836792" cy="512987"/>
          </a:xfrm>
          <a:prstGeom prst="rect">
            <a:avLst/>
          </a:prstGeom>
        </p:spPr>
      </p:pic>
      <p:pic>
        <p:nvPicPr>
          <p:cNvPr id="6" name="'S e nurs a th' anna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763934" y="4568519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310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4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24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24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24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95250" y="282245"/>
            <a:ext cx="9514417" cy="5707922"/>
          </a:xfrm>
          <a:prstGeom prst="rect">
            <a:avLst/>
          </a:prstGeom>
          <a:solidFill>
            <a:srgbClr val="F39E3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277" y="1182464"/>
            <a:ext cx="2177445" cy="32631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occupations_text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43" t="5402" r="7639" b="86378"/>
          <a:stretch/>
        </p:blipFill>
        <p:spPr>
          <a:xfrm>
            <a:off x="1695940" y="400754"/>
            <a:ext cx="5836792" cy="651982"/>
          </a:xfrm>
          <a:prstGeom prst="rect">
            <a:avLst/>
          </a:prstGeom>
        </p:spPr>
      </p:pic>
      <p:pic>
        <p:nvPicPr>
          <p:cNvPr id="7" name="Picture 6" descr="occupations_text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98" t="21164" r="7784" b="72368"/>
          <a:stretch/>
        </p:blipFill>
        <p:spPr>
          <a:xfrm>
            <a:off x="1695940" y="4868332"/>
            <a:ext cx="5836792" cy="512987"/>
          </a:xfrm>
          <a:prstGeom prst="rect">
            <a:avLst/>
          </a:prstGeom>
        </p:spPr>
      </p:pic>
      <p:pic>
        <p:nvPicPr>
          <p:cNvPr id="2" name="'S e dotair a th' anna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763934" y="4568519"/>
            <a:ext cx="812800" cy="812800"/>
          </a:xfrm>
          <a:prstGeom prst="rect">
            <a:avLst/>
          </a:prstGeom>
        </p:spPr>
      </p:pic>
      <p:pic>
        <p:nvPicPr>
          <p:cNvPr id="6" name="De an obair a th' agad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763934" y="1380066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73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3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69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269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269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263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95250" y="282245"/>
            <a:ext cx="9514417" cy="5707922"/>
          </a:xfrm>
          <a:prstGeom prst="rect">
            <a:avLst/>
          </a:prstGeom>
          <a:solidFill>
            <a:srgbClr val="F39E3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3499" y="1501712"/>
            <a:ext cx="3937002" cy="26246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occupations_text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43" t="5402" r="7639" b="86378"/>
          <a:stretch/>
        </p:blipFill>
        <p:spPr>
          <a:xfrm>
            <a:off x="1695940" y="400754"/>
            <a:ext cx="5836792" cy="651982"/>
          </a:xfrm>
          <a:prstGeom prst="rect">
            <a:avLst/>
          </a:prstGeom>
        </p:spPr>
      </p:pic>
      <p:pic>
        <p:nvPicPr>
          <p:cNvPr id="5" name="De an obair a th' agad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763934" y="567266"/>
            <a:ext cx="812800" cy="812800"/>
          </a:xfrm>
          <a:prstGeom prst="rect">
            <a:avLst/>
          </a:prstGeom>
        </p:spPr>
      </p:pic>
      <p:pic>
        <p:nvPicPr>
          <p:cNvPr id="7" name="Picture 6" descr="occupations_text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98" t="28904" r="7784" b="64628"/>
          <a:stretch/>
        </p:blipFill>
        <p:spPr>
          <a:xfrm>
            <a:off x="1695940" y="4868332"/>
            <a:ext cx="5836792" cy="512987"/>
          </a:xfrm>
          <a:prstGeom prst="rect">
            <a:avLst/>
          </a:prstGeom>
        </p:spPr>
      </p:pic>
      <p:pic>
        <p:nvPicPr>
          <p:cNvPr id="6" name="'S e tidsear a th' anna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763934" y="466301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055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22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222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24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222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95250" y="282245"/>
            <a:ext cx="9514417" cy="5707922"/>
          </a:xfrm>
          <a:prstGeom prst="rect">
            <a:avLst/>
          </a:prstGeom>
          <a:solidFill>
            <a:srgbClr val="F39E3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5583" y="1198759"/>
            <a:ext cx="2772834" cy="32305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occupations_text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43" t="5402" r="7639" b="86378"/>
          <a:stretch/>
        </p:blipFill>
        <p:spPr>
          <a:xfrm>
            <a:off x="1695940" y="400754"/>
            <a:ext cx="5836792" cy="651982"/>
          </a:xfrm>
          <a:prstGeom prst="rect">
            <a:avLst/>
          </a:prstGeom>
        </p:spPr>
      </p:pic>
      <p:pic>
        <p:nvPicPr>
          <p:cNvPr id="7" name="Picture 6" descr="occupations_text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29" t="51322" r="7153" b="42210"/>
          <a:stretch/>
        </p:blipFill>
        <p:spPr>
          <a:xfrm>
            <a:off x="1695940" y="4868332"/>
            <a:ext cx="5836792" cy="512987"/>
          </a:xfrm>
          <a:prstGeom prst="rect">
            <a:avLst/>
          </a:prstGeom>
        </p:spPr>
      </p:pic>
      <p:pic>
        <p:nvPicPr>
          <p:cNvPr id="2" name="'S e post a th' anna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532732" y="4461932"/>
            <a:ext cx="812800" cy="812800"/>
          </a:xfrm>
          <a:prstGeom prst="rect">
            <a:avLst/>
          </a:prstGeom>
        </p:spPr>
      </p:pic>
      <p:pic>
        <p:nvPicPr>
          <p:cNvPr id="10" name="De an obair a th' agad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763934" y="1380066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011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3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3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23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23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263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95250" y="282245"/>
            <a:ext cx="9514417" cy="5707922"/>
          </a:xfrm>
          <a:prstGeom prst="rect">
            <a:avLst/>
          </a:prstGeom>
          <a:solidFill>
            <a:srgbClr val="F39E3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8416" y="1090790"/>
            <a:ext cx="2307168" cy="34465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occupations_text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43" t="5402" r="7639" b="86378"/>
          <a:stretch/>
        </p:blipFill>
        <p:spPr>
          <a:xfrm>
            <a:off x="1695940" y="400754"/>
            <a:ext cx="5836792" cy="651982"/>
          </a:xfrm>
          <a:prstGeom prst="rect">
            <a:avLst/>
          </a:prstGeom>
        </p:spPr>
      </p:pic>
      <p:pic>
        <p:nvPicPr>
          <p:cNvPr id="5" name="De an obair a th' agad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763934" y="567266"/>
            <a:ext cx="812800" cy="812800"/>
          </a:xfrm>
          <a:prstGeom prst="rect">
            <a:avLst/>
          </a:prstGeom>
        </p:spPr>
      </p:pic>
      <p:pic>
        <p:nvPicPr>
          <p:cNvPr id="7" name="Picture 6" descr="occupations_text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98" t="43982" r="7784" b="49550"/>
          <a:stretch/>
        </p:blipFill>
        <p:spPr>
          <a:xfrm>
            <a:off x="1695940" y="4868332"/>
            <a:ext cx="5836792" cy="512987"/>
          </a:xfrm>
          <a:prstGeom prst="rect">
            <a:avLst/>
          </a:prstGeom>
        </p:spPr>
      </p:pic>
      <p:pic>
        <p:nvPicPr>
          <p:cNvPr id="2" name="'S e poileas a th' anna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689851" y="426848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5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3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23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24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23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95250" y="282245"/>
            <a:ext cx="9514417" cy="5707922"/>
          </a:xfrm>
          <a:prstGeom prst="rect">
            <a:avLst/>
          </a:prstGeom>
          <a:solidFill>
            <a:srgbClr val="F39E3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238" y="1407001"/>
            <a:ext cx="4215524" cy="28140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occupations_text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43" t="5402" r="7639" b="86378"/>
          <a:stretch/>
        </p:blipFill>
        <p:spPr>
          <a:xfrm>
            <a:off x="1695940" y="400754"/>
            <a:ext cx="5836792" cy="651982"/>
          </a:xfrm>
          <a:prstGeom prst="rect">
            <a:avLst/>
          </a:prstGeom>
        </p:spPr>
      </p:pic>
      <p:pic>
        <p:nvPicPr>
          <p:cNvPr id="5" name="De an obair a th' agad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763934" y="567266"/>
            <a:ext cx="812800" cy="812800"/>
          </a:xfrm>
          <a:prstGeom prst="rect">
            <a:avLst/>
          </a:prstGeom>
        </p:spPr>
      </p:pic>
      <p:pic>
        <p:nvPicPr>
          <p:cNvPr id="7" name="Picture 6" descr="occupations_text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98" t="35855" r="6613" b="57677"/>
          <a:stretch/>
        </p:blipFill>
        <p:spPr>
          <a:xfrm>
            <a:off x="1695939" y="4868332"/>
            <a:ext cx="5993911" cy="512987"/>
          </a:xfrm>
          <a:prstGeom prst="rect">
            <a:avLst/>
          </a:prstGeom>
        </p:spPr>
      </p:pic>
      <p:pic>
        <p:nvPicPr>
          <p:cNvPr id="10" name="'S e draibhear a th' anna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181939" y="581187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726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237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24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237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37856</TotalTime>
  <Words>174</Words>
  <Application>Microsoft Macintosh PowerPoint</Application>
  <PresentationFormat>On-screen Show (4:3)</PresentationFormat>
  <Paragraphs>49</Paragraphs>
  <Slides>19</Slides>
  <Notes>17</Notes>
  <HiddenSlides>0</HiddenSlides>
  <MMClips>40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Storlann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Fàilte</dc:title>
  <dc:creator>Anne McCormack</dc:creator>
  <cp:lastModifiedBy>Anne McCormack</cp:lastModifiedBy>
  <cp:revision>228</cp:revision>
  <dcterms:created xsi:type="dcterms:W3CDTF">2015-03-16T16:16:55Z</dcterms:created>
  <dcterms:modified xsi:type="dcterms:W3CDTF">2016-03-24T16:21:48Z</dcterms:modified>
</cp:coreProperties>
</file>