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1" r:id="rId2"/>
    <p:sldId id="272" r:id="rId3"/>
    <p:sldId id="289" r:id="rId4"/>
    <p:sldId id="273" r:id="rId5"/>
    <p:sldId id="274" r:id="rId6"/>
    <p:sldId id="275" r:id="rId7"/>
    <p:sldId id="276" r:id="rId8"/>
    <p:sldId id="277" r:id="rId9"/>
    <p:sldId id="282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86" r:id="rId18"/>
    <p:sldId id="287" r:id="rId19"/>
    <p:sldId id="28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B35"/>
    <a:srgbClr val="F39E3F"/>
    <a:srgbClr val="3AF5FF"/>
    <a:srgbClr val="55FFC1"/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508" autoAdjust="0"/>
  </p:normalViewPr>
  <p:slideViewPr>
    <p:cSldViewPr snapToGrid="0" snapToObjects="1">
      <p:cViewPr varScale="1">
        <p:scale>
          <a:sx n="88" d="100"/>
          <a:sy n="88" d="100"/>
        </p:scale>
        <p:origin x="-2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highlight use of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following games, introduce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 e/ Chan e/ An e?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Who? Children to have a character on a post it on their head – asking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‘An e…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Answering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 Chan 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Possibility of introducing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of postman and police officer for children to discuss/role play.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highlight use of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the following games, introduce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 e/ Chan e/ An e?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 Who? Children to have a character on a post it on their head – asking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‘An e…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?’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Answering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 e/ Chan e.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Possibility of introducing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24/03/2016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2.jp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5.jp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16.jp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17.jp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5.png"/><Relationship Id="rId1" Type="http://schemas.microsoft.com/office/2007/relationships/media" Target="../media/media16.mp3"/><Relationship Id="rId2" Type="http://schemas.openxmlformats.org/officeDocument/2006/relationships/audio" Target="../media/media16.mp3"/><Relationship Id="rId3" Type="http://schemas.microsoft.com/office/2007/relationships/media" Target="../media/media17.mp3"/><Relationship Id="rId4" Type="http://schemas.openxmlformats.org/officeDocument/2006/relationships/audio" Target="../media/media17.mp3"/><Relationship Id="rId5" Type="http://schemas.microsoft.com/office/2007/relationships/media" Target="../media/media18.mp3"/><Relationship Id="rId6" Type="http://schemas.openxmlformats.org/officeDocument/2006/relationships/audio" Target="../media/media18.mp3"/><Relationship Id="rId7" Type="http://schemas.microsoft.com/office/2007/relationships/media" Target="../media/media19.mp3"/><Relationship Id="rId8" Type="http://schemas.openxmlformats.org/officeDocument/2006/relationships/audio" Target="../media/media19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5.png"/><Relationship Id="rId1" Type="http://schemas.microsoft.com/office/2007/relationships/media" Target="../media/media20.mp3"/><Relationship Id="rId2" Type="http://schemas.openxmlformats.org/officeDocument/2006/relationships/audio" Target="../media/media20.mp3"/><Relationship Id="rId3" Type="http://schemas.microsoft.com/office/2007/relationships/media" Target="../media/media21.mp3"/><Relationship Id="rId4" Type="http://schemas.openxmlformats.org/officeDocument/2006/relationships/audio" Target="../media/media21.mp3"/><Relationship Id="rId5" Type="http://schemas.microsoft.com/office/2007/relationships/media" Target="../media/media22.mp3"/><Relationship Id="rId6" Type="http://schemas.openxmlformats.org/officeDocument/2006/relationships/audio" Target="../media/media22.mp3"/><Relationship Id="rId7" Type="http://schemas.microsoft.com/office/2007/relationships/media" Target="../media/media23.mp3"/><Relationship Id="rId8" Type="http://schemas.openxmlformats.org/officeDocument/2006/relationships/audio" Target="../media/media23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5.xml"/><Relationship Id="rId13" Type="http://schemas.openxmlformats.org/officeDocument/2006/relationships/image" Target="../media/image20.jpg"/><Relationship Id="rId14" Type="http://schemas.openxmlformats.org/officeDocument/2006/relationships/image" Target="../media/image5.png"/><Relationship Id="rId1" Type="http://schemas.microsoft.com/office/2007/relationships/media" Target="../media/media24.mp3"/><Relationship Id="rId2" Type="http://schemas.openxmlformats.org/officeDocument/2006/relationships/audio" Target="../media/media24.mp3"/><Relationship Id="rId3" Type="http://schemas.microsoft.com/office/2007/relationships/media" Target="../media/media25.mp3"/><Relationship Id="rId4" Type="http://schemas.openxmlformats.org/officeDocument/2006/relationships/audio" Target="../media/media25.mp3"/><Relationship Id="rId5" Type="http://schemas.microsoft.com/office/2007/relationships/media" Target="../media/media26.mp3"/><Relationship Id="rId6" Type="http://schemas.openxmlformats.org/officeDocument/2006/relationships/audio" Target="../media/media26.mp3"/><Relationship Id="rId7" Type="http://schemas.microsoft.com/office/2007/relationships/media" Target="../media/media27.mp3"/><Relationship Id="rId8" Type="http://schemas.openxmlformats.org/officeDocument/2006/relationships/audio" Target="../media/media27.mp3"/><Relationship Id="rId9" Type="http://schemas.microsoft.com/office/2007/relationships/media" Target="../media/media28.mp3"/><Relationship Id="rId10" Type="http://schemas.openxmlformats.org/officeDocument/2006/relationships/audio" Target="../media/media28.mp3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g"/><Relationship Id="rId12" Type="http://schemas.openxmlformats.org/officeDocument/2006/relationships/image" Target="../media/image5.png"/><Relationship Id="rId1" Type="http://schemas.microsoft.com/office/2007/relationships/media" Target="../media/media29.mp3"/><Relationship Id="rId2" Type="http://schemas.openxmlformats.org/officeDocument/2006/relationships/audio" Target="../media/media29.mp3"/><Relationship Id="rId3" Type="http://schemas.microsoft.com/office/2007/relationships/media" Target="../media/media30.mp3"/><Relationship Id="rId4" Type="http://schemas.openxmlformats.org/officeDocument/2006/relationships/audio" Target="../media/media30.mp3"/><Relationship Id="rId5" Type="http://schemas.microsoft.com/office/2007/relationships/media" Target="../media/media31.mp3"/><Relationship Id="rId6" Type="http://schemas.openxmlformats.org/officeDocument/2006/relationships/audio" Target="../media/media31.mp3"/><Relationship Id="rId7" Type="http://schemas.microsoft.com/office/2007/relationships/media" Target="../media/media32.mp3"/><Relationship Id="rId8" Type="http://schemas.openxmlformats.org/officeDocument/2006/relationships/audio" Target="../media/media32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6.jp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7.jp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8.jp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9.jp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0.jp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1.jp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3" y="1548852"/>
            <a:ext cx="4033904" cy="271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20" y="-1041526"/>
            <a:ext cx="6252032" cy="3536542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73205" r="7784" b="19055"/>
          <a:stretch/>
        </p:blipFill>
        <p:spPr>
          <a:xfrm>
            <a:off x="1695940" y="4836583"/>
            <a:ext cx="5836792" cy="613834"/>
          </a:xfrm>
          <a:prstGeom prst="rect">
            <a:avLst/>
          </a:prstGeom>
        </p:spPr>
      </p:pic>
      <p:pic>
        <p:nvPicPr>
          <p:cNvPr id="6" name="oifis a' phui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0334" y="4536770"/>
            <a:ext cx="812800" cy="812800"/>
          </a:xfrm>
          <a:prstGeom prst="rect">
            <a:avLst/>
          </a:prstGeom>
        </p:spPr>
      </p:pic>
      <p:pic>
        <p:nvPicPr>
          <p:cNvPr id="10" name="caitabheilthuagobair - 24/03/2016 16.2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7534" y="95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86" y="1548852"/>
            <a:ext cx="2035098" cy="271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67" y="-797133"/>
            <a:ext cx="5387938" cy="3047756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80678" r="7784" b="12854"/>
          <a:stretch/>
        </p:blipFill>
        <p:spPr>
          <a:xfrm>
            <a:off x="1695940" y="4836583"/>
            <a:ext cx="5836792" cy="512987"/>
          </a:xfrm>
          <a:prstGeom prst="rect">
            <a:avLst/>
          </a:prstGeom>
        </p:spPr>
      </p:pic>
      <p:pic>
        <p:nvPicPr>
          <p:cNvPr id="6" name="ban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600" y="4430183"/>
            <a:ext cx="812800" cy="812800"/>
          </a:xfrm>
          <a:prstGeom prst="rect">
            <a:avLst/>
          </a:prstGeom>
        </p:spPr>
      </p:pic>
      <p:pic>
        <p:nvPicPr>
          <p:cNvPr id="10" name="caitabheilthuagobair - 24/03/2016 16.2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7534" y="95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11" y="1636917"/>
            <a:ext cx="3815248" cy="25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51" y="-878598"/>
            <a:ext cx="5675970" cy="3210686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66133" r="7784" b="27399"/>
          <a:stretch/>
        </p:blipFill>
        <p:spPr>
          <a:xfrm>
            <a:off x="1695940" y="4836583"/>
            <a:ext cx="5836792" cy="512987"/>
          </a:xfrm>
          <a:prstGeom prst="rect">
            <a:avLst/>
          </a:prstGeom>
        </p:spPr>
      </p:pic>
      <p:pic>
        <p:nvPicPr>
          <p:cNvPr id="6" name="oif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3934" y="4536770"/>
            <a:ext cx="812800" cy="812800"/>
          </a:xfrm>
          <a:prstGeom prst="rect">
            <a:avLst/>
          </a:prstGeom>
        </p:spPr>
      </p:pic>
      <p:pic>
        <p:nvPicPr>
          <p:cNvPr id="10" name="caitabheilthuagobair - 24/03/2016 16.2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7534" y="95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11" y="1638982"/>
            <a:ext cx="3815248" cy="253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43" y="-919330"/>
            <a:ext cx="5819986" cy="3292150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58273" r="7784" b="35259"/>
          <a:stretch/>
        </p:blipFill>
        <p:spPr>
          <a:xfrm>
            <a:off x="1695940" y="4836583"/>
            <a:ext cx="5836792" cy="512987"/>
          </a:xfrm>
          <a:prstGeom prst="rect">
            <a:avLst/>
          </a:prstGeom>
        </p:spPr>
      </p:pic>
      <p:pic>
        <p:nvPicPr>
          <p:cNvPr id="6" name="ospad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3934" y="4345517"/>
            <a:ext cx="812800" cy="812800"/>
          </a:xfrm>
          <a:prstGeom prst="rect">
            <a:avLst/>
          </a:prstGeom>
        </p:spPr>
      </p:pic>
      <p:pic>
        <p:nvPicPr>
          <p:cNvPr id="10" name="caitabheilthuagobair - 24/03/2016 16.2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7534" y="95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76" y="1638982"/>
            <a:ext cx="3804917" cy="2539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51" y="-878598"/>
            <a:ext cx="5675970" cy="3210686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87897" r="7784" b="5635"/>
          <a:stretch/>
        </p:blipFill>
        <p:spPr>
          <a:xfrm>
            <a:off x="1695940" y="4836583"/>
            <a:ext cx="5836792" cy="512987"/>
          </a:xfrm>
          <a:prstGeom prst="rect">
            <a:avLst/>
          </a:prstGeom>
        </p:spPr>
      </p:pic>
      <p:pic>
        <p:nvPicPr>
          <p:cNvPr id="6" name="bu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46434" y="4684184"/>
            <a:ext cx="812800" cy="812800"/>
          </a:xfrm>
          <a:prstGeom prst="rect">
            <a:avLst/>
          </a:prstGeom>
        </p:spPr>
      </p:pic>
      <p:pic>
        <p:nvPicPr>
          <p:cNvPr id="10" name="caitabheilthuagobair - 24/03/2016 16.2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7534" y="95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FE0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1" y="970166"/>
            <a:ext cx="3877002" cy="387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572000" y="877833"/>
            <a:ext cx="4254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Feasgar</a:t>
            </a:r>
            <a:r>
              <a:rPr lang="en-US" sz="2800" dirty="0"/>
              <a:t> math </a:t>
            </a:r>
            <a:r>
              <a:rPr lang="en-US" sz="2800" dirty="0" err="1" smtClean="0"/>
              <a:t>dhuibh</a:t>
            </a:r>
            <a:r>
              <a:rPr lang="en-US" sz="2800" dirty="0" smtClean="0"/>
              <a:t>. </a:t>
            </a:r>
          </a:p>
          <a:p>
            <a:endParaRPr lang="en-US" sz="2800" dirty="0" smtClean="0"/>
          </a:p>
        </p:txBody>
      </p:sp>
      <p:pic>
        <p:nvPicPr>
          <p:cNvPr id="2" name="Female Voice Subclip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9207" y="5737160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581418"/>
            <a:ext cx="4195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</a:t>
            </a:r>
            <a:r>
              <a:rPr lang="en-US" sz="2800" dirty="0" err="1"/>
              <a:t>mise</a:t>
            </a:r>
            <a:r>
              <a:rPr lang="en-US" sz="2800" dirty="0"/>
              <a:t> </a:t>
            </a:r>
            <a:r>
              <a:rPr lang="en-US" sz="2800" dirty="0" err="1"/>
              <a:t>Seonag</a:t>
            </a:r>
            <a:r>
              <a:rPr lang="en-US" sz="2800" dirty="0"/>
              <a:t> </a:t>
            </a:r>
            <a:r>
              <a:rPr lang="en-US" sz="2800" dirty="0" err="1"/>
              <a:t>agus</a:t>
            </a:r>
            <a:r>
              <a:rPr lang="en-US" sz="2800" dirty="0"/>
              <a:t> </a:t>
            </a:r>
            <a:r>
              <a:rPr lang="en-US" sz="2800" dirty="0" err="1"/>
              <a:t>tha</a:t>
            </a:r>
            <a:r>
              <a:rPr lang="en-US" sz="2800" dirty="0"/>
              <a:t> mi </a:t>
            </a:r>
            <a:r>
              <a:rPr lang="en-US" sz="2800" dirty="0" err="1"/>
              <a:t>fichead</a:t>
            </a:r>
            <a:r>
              <a:rPr lang="en-US" sz="2800" dirty="0"/>
              <a:t> ’s a h-</a:t>
            </a:r>
            <a:r>
              <a:rPr lang="en-US" sz="2800" dirty="0" err="1"/>
              <a:t>ochd</a:t>
            </a:r>
            <a:r>
              <a:rPr lang="en-US" sz="2800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2814177"/>
            <a:ext cx="505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’S e </a:t>
            </a:r>
            <a:r>
              <a:rPr lang="en-US" sz="2800" dirty="0" err="1"/>
              <a:t>tidsear</a:t>
            </a:r>
            <a:r>
              <a:rPr lang="en-US" sz="2800" dirty="0"/>
              <a:t> a </a:t>
            </a:r>
            <a:r>
              <a:rPr lang="en-US" sz="2800" dirty="0" err="1"/>
              <a:t>th</a:t>
            </a:r>
            <a:r>
              <a:rPr lang="en-US" sz="2800" dirty="0"/>
              <a:t>’ </a:t>
            </a:r>
            <a:r>
              <a:rPr lang="en-US" sz="2800" dirty="0" err="1"/>
              <a:t>annam</a:t>
            </a:r>
            <a:r>
              <a:rPr lang="en-US" sz="28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653418"/>
            <a:ext cx="49432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Tha</a:t>
            </a:r>
            <a:r>
              <a:rPr lang="en-US" sz="2800" dirty="0"/>
              <a:t> mi </a:t>
            </a:r>
            <a:r>
              <a:rPr lang="en-US" sz="2800" dirty="0" err="1"/>
              <a:t>ag</a:t>
            </a:r>
            <a:r>
              <a:rPr lang="en-US" sz="2800" dirty="0"/>
              <a:t> </a:t>
            </a:r>
            <a:r>
              <a:rPr lang="en-US" sz="2800" dirty="0" err="1"/>
              <a:t>obair</a:t>
            </a:r>
            <a:r>
              <a:rPr lang="en-US" sz="2800" dirty="0"/>
              <a:t> </a:t>
            </a:r>
            <a:r>
              <a:rPr lang="en-US" sz="2800" dirty="0" err="1"/>
              <a:t>ann</a:t>
            </a:r>
            <a:r>
              <a:rPr lang="en-US" sz="2800" dirty="0"/>
              <a:t> am </a:t>
            </a:r>
            <a:r>
              <a:rPr lang="en-US" sz="2800" dirty="0" smtClean="0"/>
              <a:t>bun-</a:t>
            </a:r>
            <a:r>
              <a:rPr lang="en-US" sz="2800" dirty="0" err="1" smtClean="0"/>
              <a:t>sgoil</a:t>
            </a:r>
            <a:r>
              <a:rPr lang="en-US" sz="2800" dirty="0"/>
              <a:t>. </a:t>
            </a:r>
          </a:p>
          <a:p>
            <a:endParaRPr lang="en-US" dirty="0"/>
          </a:p>
        </p:txBody>
      </p:sp>
      <p:pic>
        <p:nvPicPr>
          <p:cNvPr id="7" name="Female Voice Subclip 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5124" y="5737160"/>
            <a:ext cx="812800" cy="812800"/>
          </a:xfrm>
          <a:prstGeom prst="rect">
            <a:avLst/>
          </a:prstGeom>
        </p:spPr>
      </p:pic>
      <p:pic>
        <p:nvPicPr>
          <p:cNvPr id="11" name="Female Voice Subclip 1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20460" y="5675131"/>
            <a:ext cx="812800" cy="812800"/>
          </a:xfrm>
          <a:prstGeom prst="rect">
            <a:avLst/>
          </a:prstGeom>
        </p:spPr>
      </p:pic>
      <p:pic>
        <p:nvPicPr>
          <p:cNvPr id="12" name="Female Voice Subclip 16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30580" y="57371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FE0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1" y="1616333"/>
            <a:ext cx="3877002" cy="2584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712846" y="1064613"/>
            <a:ext cx="425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Hàllo</a:t>
            </a:r>
            <a:r>
              <a:rPr lang="en-US" sz="2800" dirty="0"/>
              <a:t>! </a:t>
            </a: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712846" y="1842913"/>
            <a:ext cx="474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Tha</a:t>
            </a:r>
            <a:r>
              <a:rPr lang="en-US" sz="2800" dirty="0"/>
              <a:t> mi </a:t>
            </a:r>
            <a:r>
              <a:rPr lang="en-US" sz="2800" dirty="0" err="1"/>
              <a:t>ag</a:t>
            </a:r>
            <a:r>
              <a:rPr lang="en-US" sz="2800" dirty="0"/>
              <a:t> </a:t>
            </a:r>
            <a:r>
              <a:rPr lang="en-US" sz="2800" dirty="0" err="1"/>
              <a:t>obair</a:t>
            </a:r>
            <a:r>
              <a:rPr lang="en-US" sz="2800" dirty="0"/>
              <a:t> </a:t>
            </a:r>
            <a:r>
              <a:rPr lang="en-US" sz="2800" dirty="0" err="1"/>
              <a:t>anns</a:t>
            </a:r>
            <a:r>
              <a:rPr lang="en-US" sz="2800" dirty="0"/>
              <a:t> an </a:t>
            </a:r>
            <a:r>
              <a:rPr lang="en-US" sz="2800" dirty="0" err="1"/>
              <a:t>ospadal</a:t>
            </a:r>
            <a:r>
              <a:rPr lang="en-US" sz="2800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2846" y="3063217"/>
            <a:ext cx="474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’</a:t>
            </a:r>
            <a:r>
              <a:rPr lang="en-US" sz="2800" dirty="0"/>
              <a:t>S e </a:t>
            </a:r>
            <a:r>
              <a:rPr lang="en-US" sz="2800" dirty="0" err="1"/>
              <a:t>dotair</a:t>
            </a:r>
            <a:r>
              <a:rPr lang="en-US" sz="2800" dirty="0"/>
              <a:t> a </a:t>
            </a:r>
            <a:r>
              <a:rPr lang="en-US" sz="2800" dirty="0" err="1"/>
              <a:t>th</a:t>
            </a:r>
            <a:r>
              <a:rPr lang="en-US" sz="2800" dirty="0"/>
              <a:t>’ </a:t>
            </a:r>
            <a:r>
              <a:rPr lang="en-US" sz="2800" dirty="0" err="1"/>
              <a:t>annam</a:t>
            </a:r>
            <a:r>
              <a:rPr lang="en-US" sz="2800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846" y="3860155"/>
            <a:ext cx="45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Tha</a:t>
            </a:r>
            <a:r>
              <a:rPr lang="en-US" sz="2800" dirty="0"/>
              <a:t> mi </a:t>
            </a:r>
            <a:r>
              <a:rPr lang="en-US" sz="2800" dirty="0" err="1"/>
              <a:t>uabhasach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an-</a:t>
            </a:r>
            <a:r>
              <a:rPr lang="en-US" sz="2800" dirty="0" err="1"/>
              <a:t>diugh</a:t>
            </a:r>
            <a:r>
              <a:rPr lang="en-US" sz="2800" dirty="0"/>
              <a:t>. </a:t>
            </a:r>
          </a:p>
          <a:p>
            <a:endParaRPr lang="en-US" dirty="0"/>
          </a:p>
        </p:txBody>
      </p:sp>
      <p:pic>
        <p:nvPicPr>
          <p:cNvPr id="6" name="Mail Voice Subclip 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301" y="5990167"/>
            <a:ext cx="812800" cy="812800"/>
          </a:xfrm>
          <a:prstGeom prst="rect">
            <a:avLst/>
          </a:prstGeom>
        </p:spPr>
      </p:pic>
      <p:pic>
        <p:nvPicPr>
          <p:cNvPr id="7" name="Mail Voice Subclip 0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5006" y="5990167"/>
            <a:ext cx="812800" cy="812800"/>
          </a:xfrm>
          <a:prstGeom prst="rect">
            <a:avLst/>
          </a:prstGeom>
        </p:spPr>
      </p:pic>
      <p:pic>
        <p:nvPicPr>
          <p:cNvPr id="11" name="Mail Voice Subclip 0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1118" y="5990167"/>
            <a:ext cx="812800" cy="812800"/>
          </a:xfrm>
          <a:prstGeom prst="rect">
            <a:avLst/>
          </a:prstGeom>
        </p:spPr>
      </p:pic>
      <p:pic>
        <p:nvPicPr>
          <p:cNvPr id="12" name="Mail Voice Subclip 1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23918" y="5990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0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2"/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FE0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4" y="1616333"/>
            <a:ext cx="3090116" cy="2584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315610" y="871566"/>
            <a:ext cx="425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Hai</a:t>
            </a:r>
            <a:r>
              <a:rPr lang="en-US" sz="2800" dirty="0" smtClean="0"/>
              <a:t>!</a:t>
            </a:r>
          </a:p>
        </p:txBody>
      </p:sp>
      <p:pic>
        <p:nvPicPr>
          <p:cNvPr id="2" name="Mail Voice Subclip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4744" y="5990167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5610" y="1616333"/>
            <a:ext cx="4980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</a:t>
            </a:r>
            <a:r>
              <a:rPr lang="en-US" sz="2800" dirty="0" err="1"/>
              <a:t>mise</a:t>
            </a:r>
            <a:r>
              <a:rPr lang="en-US" sz="2800" dirty="0"/>
              <a:t> </a:t>
            </a:r>
            <a:r>
              <a:rPr lang="en-US" sz="2800" dirty="0" err="1"/>
              <a:t>Dòmhnall</a:t>
            </a:r>
            <a:r>
              <a:rPr lang="en-US" sz="2800" dirty="0"/>
              <a:t>. 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315610" y="2358638"/>
            <a:ext cx="501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Tha</a:t>
            </a:r>
            <a:r>
              <a:rPr lang="en-US" sz="2800" dirty="0" smtClean="0"/>
              <a:t> </a:t>
            </a:r>
            <a:r>
              <a:rPr lang="en-US" sz="2800" dirty="0"/>
              <a:t>mi </a:t>
            </a:r>
            <a:r>
              <a:rPr lang="en-US" sz="2800" dirty="0" err="1"/>
              <a:t>toilichte</a:t>
            </a:r>
            <a:r>
              <a:rPr lang="en-US" sz="2800" dirty="0"/>
              <a:t> an-</a:t>
            </a:r>
            <a:r>
              <a:rPr lang="en-US" sz="2800" dirty="0" err="1"/>
              <a:t>diugh</a:t>
            </a:r>
            <a:r>
              <a:rPr lang="en-US" sz="28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5610" y="3136305"/>
            <a:ext cx="5103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Tha</a:t>
            </a:r>
            <a:r>
              <a:rPr lang="en-US" sz="2800" dirty="0"/>
              <a:t> </a:t>
            </a:r>
            <a:r>
              <a:rPr lang="en-US" sz="2800" dirty="0" err="1" smtClean="0"/>
              <a:t>mise</a:t>
            </a:r>
            <a:r>
              <a:rPr lang="en-US" sz="2800" dirty="0" smtClean="0"/>
              <a:t> </a:t>
            </a:r>
            <a:r>
              <a:rPr lang="en-US" sz="2800" dirty="0" err="1" smtClean="0"/>
              <a:t>ag</a:t>
            </a:r>
            <a:r>
              <a:rPr lang="en-US" sz="2800" dirty="0" smtClean="0"/>
              <a:t> </a:t>
            </a:r>
            <a:r>
              <a:rPr lang="en-US" sz="2800" dirty="0" err="1" smtClean="0"/>
              <a:t>obair</a:t>
            </a:r>
            <a:r>
              <a:rPr lang="en-US" sz="2800" dirty="0" smtClean="0"/>
              <a:t> </a:t>
            </a:r>
            <a:r>
              <a:rPr lang="en-US" sz="2800" dirty="0" err="1"/>
              <a:t>anns</a:t>
            </a:r>
            <a:r>
              <a:rPr lang="en-US" sz="2800" dirty="0"/>
              <a:t> an </a:t>
            </a:r>
            <a:r>
              <a:rPr lang="en-US" sz="2800" dirty="0" err="1"/>
              <a:t>ospadal</a:t>
            </a:r>
            <a:r>
              <a:rPr lang="en-US" sz="2800" dirty="0"/>
              <a:t> </a:t>
            </a:r>
            <a:r>
              <a:rPr lang="en-US" sz="2800" dirty="0" err="1"/>
              <a:t>cuideachd</a:t>
            </a:r>
            <a:r>
              <a:rPr lang="en-US" sz="2800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5610" y="4507351"/>
            <a:ext cx="498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’</a:t>
            </a:r>
            <a:r>
              <a:rPr lang="en-US" sz="2800" dirty="0"/>
              <a:t>S e </a:t>
            </a:r>
            <a:r>
              <a:rPr lang="en-US" sz="2800" dirty="0" err="1"/>
              <a:t>nurs</a:t>
            </a:r>
            <a:r>
              <a:rPr lang="en-US" sz="2800" dirty="0"/>
              <a:t> a </a:t>
            </a:r>
            <a:r>
              <a:rPr lang="en-US" sz="2800" dirty="0" err="1"/>
              <a:t>th</a:t>
            </a:r>
            <a:r>
              <a:rPr lang="en-US" sz="2800" dirty="0"/>
              <a:t>’ </a:t>
            </a:r>
            <a:r>
              <a:rPr lang="en-US" sz="2800" dirty="0" err="1"/>
              <a:t>annam</a:t>
            </a:r>
            <a:r>
              <a:rPr lang="en-US" sz="2800" dirty="0"/>
              <a:t>.</a:t>
            </a:r>
            <a:r>
              <a:rPr lang="en-GB" sz="2800" dirty="0"/>
              <a:t> </a:t>
            </a:r>
            <a:endParaRPr lang="en-US" sz="2800" dirty="0"/>
          </a:p>
        </p:txBody>
      </p:sp>
      <p:pic>
        <p:nvPicPr>
          <p:cNvPr id="11" name="Mail Voice Subclip 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3062" y="5990167"/>
            <a:ext cx="812800" cy="812800"/>
          </a:xfrm>
          <a:prstGeom prst="rect">
            <a:avLst/>
          </a:prstGeom>
        </p:spPr>
      </p:pic>
      <p:pic>
        <p:nvPicPr>
          <p:cNvPr id="12" name="Mail Voice Subclip 1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96334" y="5990167"/>
            <a:ext cx="812800" cy="812800"/>
          </a:xfrm>
          <a:prstGeom prst="rect">
            <a:avLst/>
          </a:prstGeom>
        </p:spPr>
      </p:pic>
      <p:pic>
        <p:nvPicPr>
          <p:cNvPr id="14" name="Mail Voice Subclip 1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54133" y="5990167"/>
            <a:ext cx="812800" cy="812800"/>
          </a:xfrm>
          <a:prstGeom prst="rect">
            <a:avLst/>
          </a:prstGeom>
        </p:spPr>
      </p:pic>
      <p:pic>
        <p:nvPicPr>
          <p:cNvPr id="15" name="Mail Voice Subclip 1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74826" y="5990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1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FE0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4" y="1877259"/>
            <a:ext cx="3090116" cy="206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208575" y="1401053"/>
            <a:ext cx="4254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Feasgar</a:t>
            </a:r>
            <a:r>
              <a:rPr lang="en-US" sz="2800" dirty="0"/>
              <a:t> math. </a:t>
            </a: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208575" y="2178392"/>
            <a:ext cx="4532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</a:t>
            </a:r>
            <a:r>
              <a:rPr lang="en-US" sz="2800" dirty="0" err="1"/>
              <a:t>mise</a:t>
            </a:r>
            <a:r>
              <a:rPr lang="en-US" sz="2800" dirty="0"/>
              <a:t> </a:t>
            </a:r>
            <a:r>
              <a:rPr lang="en-US" sz="2800" dirty="0" err="1"/>
              <a:t>Ruairidh</a:t>
            </a:r>
            <a:r>
              <a:rPr lang="en-US" sz="2800" dirty="0"/>
              <a:t> </a:t>
            </a:r>
            <a:r>
              <a:rPr lang="en-US" sz="2800" dirty="0" err="1"/>
              <a:t>agus</a:t>
            </a:r>
            <a:r>
              <a:rPr lang="en-US" sz="2800" dirty="0"/>
              <a:t> is </a:t>
            </a:r>
            <a:r>
              <a:rPr lang="en-US" sz="2800" dirty="0" err="1"/>
              <a:t>toigh</a:t>
            </a:r>
            <a:r>
              <a:rPr lang="en-US" sz="2800" dirty="0"/>
              <a:t> </a:t>
            </a:r>
            <a:r>
              <a:rPr lang="en-US" sz="2800" dirty="0" err="1"/>
              <a:t>leam</a:t>
            </a:r>
            <a:r>
              <a:rPr lang="en-US" sz="2800" dirty="0"/>
              <a:t> </a:t>
            </a:r>
            <a:r>
              <a:rPr lang="en-US" sz="2800" dirty="0" err="1"/>
              <a:t>dràibheadh</a:t>
            </a:r>
            <a:r>
              <a:rPr lang="en-US" sz="2800" dirty="0"/>
              <a:t>. 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208575" y="3553945"/>
            <a:ext cx="443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’</a:t>
            </a:r>
            <a:r>
              <a:rPr lang="en-US" sz="2800" dirty="0"/>
              <a:t>S e </a:t>
            </a:r>
            <a:r>
              <a:rPr lang="en-US" sz="2800" dirty="0" err="1"/>
              <a:t>dràibhear</a:t>
            </a:r>
            <a:r>
              <a:rPr lang="en-US" sz="2800" dirty="0"/>
              <a:t> a </a:t>
            </a:r>
            <a:r>
              <a:rPr lang="en-US" sz="2800" dirty="0" err="1"/>
              <a:t>th</a:t>
            </a:r>
            <a:r>
              <a:rPr lang="en-US" sz="2800" dirty="0"/>
              <a:t>’ </a:t>
            </a:r>
            <a:r>
              <a:rPr lang="en-US" sz="2800" dirty="0" err="1"/>
              <a:t>annam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08575" y="4358239"/>
            <a:ext cx="493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Tha</a:t>
            </a:r>
            <a:r>
              <a:rPr lang="en-US" sz="2800" dirty="0" smtClean="0"/>
              <a:t> </a:t>
            </a:r>
            <a:r>
              <a:rPr lang="en-US" sz="2800" dirty="0" err="1"/>
              <a:t>bhan</a:t>
            </a:r>
            <a:r>
              <a:rPr lang="en-US" sz="2800" dirty="0"/>
              <a:t> </a:t>
            </a:r>
            <a:r>
              <a:rPr lang="en-US" sz="2800" dirty="0" err="1" smtClean="0"/>
              <a:t>mhòr</a:t>
            </a:r>
            <a:r>
              <a:rPr lang="en-US" sz="2800" dirty="0"/>
              <a:t>, </a:t>
            </a:r>
            <a:r>
              <a:rPr lang="en-US" sz="2800" smtClean="0"/>
              <a:t>gheal</a:t>
            </a:r>
            <a:r>
              <a:rPr lang="en-US" sz="2800" dirty="0" smtClean="0"/>
              <a:t> </a:t>
            </a:r>
            <a:r>
              <a:rPr lang="en-US" sz="2800" dirty="0" err="1"/>
              <a:t>agam</a:t>
            </a:r>
            <a:r>
              <a:rPr lang="en-US" sz="2800" dirty="0"/>
              <a:t>. </a:t>
            </a:r>
          </a:p>
        </p:txBody>
      </p:sp>
      <p:pic>
        <p:nvPicPr>
          <p:cNvPr id="6" name="Mail Voice Subclip 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5664" y="5990167"/>
            <a:ext cx="812800" cy="812800"/>
          </a:xfrm>
          <a:prstGeom prst="rect">
            <a:avLst/>
          </a:prstGeom>
        </p:spPr>
      </p:pic>
      <p:pic>
        <p:nvPicPr>
          <p:cNvPr id="7" name="Mail Voice Subclip 1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520" y="5990167"/>
            <a:ext cx="812800" cy="812800"/>
          </a:xfrm>
          <a:prstGeom prst="rect">
            <a:avLst/>
          </a:prstGeom>
        </p:spPr>
      </p:pic>
      <p:pic>
        <p:nvPicPr>
          <p:cNvPr id="11" name="Mail Voice Subclip 1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60924" y="6045200"/>
            <a:ext cx="812800" cy="812800"/>
          </a:xfrm>
          <a:prstGeom prst="rect">
            <a:avLst/>
          </a:prstGeom>
        </p:spPr>
      </p:pic>
      <p:pic>
        <p:nvPicPr>
          <p:cNvPr id="12" name="Mail Voice Subclip 19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8460" y="5990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2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9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FE0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34509"/>
            <a:ext cx="2544485" cy="380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3" y="1479010"/>
            <a:ext cx="4033904" cy="2719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19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4065" r="51654" b="46611"/>
          <a:stretch/>
        </p:blipFill>
        <p:spPr>
          <a:xfrm>
            <a:off x="2508250" y="1994191"/>
            <a:ext cx="4245364" cy="29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raiche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94281"/>
            <a:ext cx="5184576" cy="3065054"/>
          </a:xfrm>
          <a:prstGeom prst="rect">
            <a:avLst/>
          </a:prstGeom>
        </p:spPr>
      </p:pic>
      <p:pic>
        <p:nvPicPr>
          <p:cNvPr id="5" name="Female Voice Subclip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0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urs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82464"/>
            <a:ext cx="4896544" cy="3263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5402" r="7639" b="86378"/>
          <a:stretch/>
        </p:blipFill>
        <p:spPr>
          <a:xfrm>
            <a:off x="1695940" y="400754"/>
            <a:ext cx="5836792" cy="651982"/>
          </a:xfrm>
          <a:prstGeom prst="rect">
            <a:avLst/>
          </a:prstGeom>
        </p:spPr>
      </p:pic>
      <p:pic>
        <p:nvPicPr>
          <p:cNvPr id="5" name="De an obair a th'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567266"/>
            <a:ext cx="812800" cy="812800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14092" r="7639" b="79440"/>
          <a:stretch/>
        </p:blipFill>
        <p:spPr>
          <a:xfrm>
            <a:off x="1695940" y="4868332"/>
            <a:ext cx="5836792" cy="512987"/>
          </a:xfrm>
          <a:prstGeom prst="rect">
            <a:avLst/>
          </a:prstGeom>
        </p:spPr>
      </p:pic>
      <p:pic>
        <p:nvPicPr>
          <p:cNvPr id="6" name="'S e nurs a th' ann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45685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77" y="1182464"/>
            <a:ext cx="2177445" cy="3263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5402" r="7639" b="86378"/>
          <a:stretch/>
        </p:blipFill>
        <p:spPr>
          <a:xfrm>
            <a:off x="1695940" y="400754"/>
            <a:ext cx="5836792" cy="651982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21164" r="7784" b="72368"/>
          <a:stretch/>
        </p:blipFill>
        <p:spPr>
          <a:xfrm>
            <a:off x="1695940" y="4868332"/>
            <a:ext cx="5836792" cy="512987"/>
          </a:xfrm>
          <a:prstGeom prst="rect">
            <a:avLst/>
          </a:prstGeom>
        </p:spPr>
      </p:pic>
      <p:pic>
        <p:nvPicPr>
          <p:cNvPr id="2" name="'S e dotair a th' ann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4568519"/>
            <a:ext cx="812800" cy="812800"/>
          </a:xfrm>
          <a:prstGeom prst="rect">
            <a:avLst/>
          </a:prstGeom>
        </p:spPr>
      </p:pic>
      <p:pic>
        <p:nvPicPr>
          <p:cNvPr id="6" name="De an obair a th'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1380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99" y="1501712"/>
            <a:ext cx="3937002" cy="262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5402" r="7639" b="86378"/>
          <a:stretch/>
        </p:blipFill>
        <p:spPr>
          <a:xfrm>
            <a:off x="1695940" y="400754"/>
            <a:ext cx="5836792" cy="651982"/>
          </a:xfrm>
          <a:prstGeom prst="rect">
            <a:avLst/>
          </a:prstGeom>
        </p:spPr>
      </p:pic>
      <p:pic>
        <p:nvPicPr>
          <p:cNvPr id="5" name="De an obair a th'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567266"/>
            <a:ext cx="812800" cy="812800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28904" r="7784" b="64628"/>
          <a:stretch/>
        </p:blipFill>
        <p:spPr>
          <a:xfrm>
            <a:off x="1695940" y="4868332"/>
            <a:ext cx="5836792" cy="512987"/>
          </a:xfrm>
          <a:prstGeom prst="rect">
            <a:avLst/>
          </a:prstGeom>
        </p:spPr>
      </p:pic>
      <p:pic>
        <p:nvPicPr>
          <p:cNvPr id="6" name="'S e tidsear a th' ann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46630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83" y="1198759"/>
            <a:ext cx="2772834" cy="3230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5402" r="7639" b="86378"/>
          <a:stretch/>
        </p:blipFill>
        <p:spPr>
          <a:xfrm>
            <a:off x="1695940" y="400754"/>
            <a:ext cx="5836792" cy="651982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9" t="51322" r="7153" b="42210"/>
          <a:stretch/>
        </p:blipFill>
        <p:spPr>
          <a:xfrm>
            <a:off x="1695940" y="4868332"/>
            <a:ext cx="5836792" cy="512987"/>
          </a:xfrm>
          <a:prstGeom prst="rect">
            <a:avLst/>
          </a:prstGeom>
        </p:spPr>
      </p:pic>
      <p:pic>
        <p:nvPicPr>
          <p:cNvPr id="2" name="'S e post a th' ann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2732" y="4461932"/>
            <a:ext cx="812800" cy="812800"/>
          </a:xfrm>
          <a:prstGeom prst="rect">
            <a:avLst/>
          </a:prstGeom>
        </p:spPr>
      </p:pic>
      <p:pic>
        <p:nvPicPr>
          <p:cNvPr id="10" name="De an obair a th' aga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1380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16" y="1090790"/>
            <a:ext cx="2307168" cy="344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5402" r="7639" b="86378"/>
          <a:stretch/>
        </p:blipFill>
        <p:spPr>
          <a:xfrm>
            <a:off x="1695940" y="400754"/>
            <a:ext cx="5836792" cy="651982"/>
          </a:xfrm>
          <a:prstGeom prst="rect">
            <a:avLst/>
          </a:prstGeom>
        </p:spPr>
      </p:pic>
      <p:pic>
        <p:nvPicPr>
          <p:cNvPr id="5" name="De an obair a th'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567266"/>
            <a:ext cx="812800" cy="812800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43982" r="7784" b="49550"/>
          <a:stretch/>
        </p:blipFill>
        <p:spPr>
          <a:xfrm>
            <a:off x="1695940" y="4868332"/>
            <a:ext cx="5836792" cy="512987"/>
          </a:xfrm>
          <a:prstGeom prst="rect">
            <a:avLst/>
          </a:prstGeom>
        </p:spPr>
      </p:pic>
      <p:pic>
        <p:nvPicPr>
          <p:cNvPr id="2" name="'S e poileas a th' ann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9851" y="42684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0" y="282245"/>
            <a:ext cx="9514417" cy="5707922"/>
          </a:xfrm>
          <a:prstGeom prst="rect">
            <a:avLst/>
          </a:prstGeom>
          <a:solidFill>
            <a:srgbClr val="F39E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38" y="1407001"/>
            <a:ext cx="4215524" cy="281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3" t="5402" r="7639" b="86378"/>
          <a:stretch/>
        </p:blipFill>
        <p:spPr>
          <a:xfrm>
            <a:off x="1695940" y="400754"/>
            <a:ext cx="5836792" cy="651982"/>
          </a:xfrm>
          <a:prstGeom prst="rect">
            <a:avLst/>
          </a:prstGeom>
        </p:spPr>
      </p:pic>
      <p:pic>
        <p:nvPicPr>
          <p:cNvPr id="5" name="De an obair a th' ag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3934" y="567266"/>
            <a:ext cx="812800" cy="812800"/>
          </a:xfrm>
          <a:prstGeom prst="rect">
            <a:avLst/>
          </a:prstGeom>
        </p:spPr>
      </p:pic>
      <p:pic>
        <p:nvPicPr>
          <p:cNvPr id="7" name="Picture 6" descr="occupations_tex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t="35855" r="6613" b="57677"/>
          <a:stretch/>
        </p:blipFill>
        <p:spPr>
          <a:xfrm>
            <a:off x="1695939" y="4868332"/>
            <a:ext cx="5993911" cy="512987"/>
          </a:xfrm>
          <a:prstGeom prst="rect">
            <a:avLst/>
          </a:prstGeom>
        </p:spPr>
      </p:pic>
      <p:pic>
        <p:nvPicPr>
          <p:cNvPr id="10" name="'S e draibhear a th' ann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1939" y="58118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37856</TotalTime>
  <Words>174</Words>
  <Application>Microsoft Macintosh PowerPoint</Application>
  <PresentationFormat>On-screen Show (4:3)</PresentationFormat>
  <Paragraphs>49</Paragraphs>
  <Slides>19</Slides>
  <Notes>17</Notes>
  <HiddenSlides>0</HiddenSlides>
  <MMClips>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228</cp:revision>
  <dcterms:created xsi:type="dcterms:W3CDTF">2015-03-16T16:16:55Z</dcterms:created>
  <dcterms:modified xsi:type="dcterms:W3CDTF">2016-03-24T16:21:48Z</dcterms:modified>
</cp:coreProperties>
</file>