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mp3" ContentType="audio/unknown"/>
  <Default Extension="jpe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65" r:id="rId5"/>
    <p:sldId id="266" r:id="rId6"/>
    <p:sldId id="267" r:id="rId7"/>
    <p:sldId id="269" r:id="rId8"/>
    <p:sldId id="268" r:id="rId9"/>
    <p:sldId id="261" r:id="rId10"/>
    <p:sldId id="260" r:id="rId11"/>
    <p:sldId id="263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47" d="100"/>
          <a:sy n="147" d="100"/>
        </p:scale>
        <p:origin x="-240" y="-112"/>
      </p:cViewPr>
      <p:guideLst>
        <p:guide orient="horz" pos="2445"/>
        <p:guide pos="38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handoutMaster" Target="handoutMasters/handout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381BA2-1A0B-9541-977F-CF040B0730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A3C4D-4CCB-9145-B213-BD9AA09AF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4050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B5FAE9-DBFD-0243-9554-04F59F8DF982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4B721-87B6-7F45-967F-98F54AC07C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620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4B721-87B6-7F45-967F-98F54AC07C7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1825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will reply to the questions stating numbers only.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4B721-87B6-7F45-967F-98F54AC07C7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255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Display numbers.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4B721-87B6-7F45-967F-98F54AC07C7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985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4B721-87B6-7F45-967F-98F54AC07C7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909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to circulate and use: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Ciamar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math.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toilichte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brònach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4B721-87B6-7F45-967F-98F54AC07C7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2556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to circulate and use: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Ciamar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math.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toilichte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brònach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4B721-87B6-7F45-967F-98F54AC07C7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2556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to circulate and use: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Ciamar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math.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toilichte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brònach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4B721-87B6-7F45-967F-98F54AC07C7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255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Circle Games – e.g. adding games, counting around the circle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etc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e.g. if you say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ceithir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sit down 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4B721-87B6-7F45-967F-98F54AC07C7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255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to circulate and use: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Ciamar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math.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toilichte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mi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brònach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4B721-87B6-7F45-967F-98F54AC07C7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2556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to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practise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introducing a friend. 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 smtClean="0"/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 to ask ‘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Dè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àireamh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?’</a:t>
            </a:r>
            <a:endParaRPr lang="en-GB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to count objects in each picture or read the numerals.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4B721-87B6-7F45-967F-98F54AC07C7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3892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9108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02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03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387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260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13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14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8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381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478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D29D8E3-1631-9E4E-A5A7-11CFDE54AD29}" type="datetimeFigureOut">
              <a:rPr lang="en-US" smtClean="0"/>
              <a:t>18/03/2016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DD4F0-3033-7F48-A07A-AF94F2E70C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962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646942" y="959802"/>
            <a:ext cx="10742364" cy="626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501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9" Type="http://schemas.microsoft.com/office/2007/relationships/media" Target="../media/media18.mp3"/><Relationship Id="rId20" Type="http://schemas.openxmlformats.org/officeDocument/2006/relationships/image" Target="../media/image15.png"/><Relationship Id="rId21" Type="http://schemas.openxmlformats.org/officeDocument/2006/relationships/image" Target="../media/image16.png"/><Relationship Id="rId22" Type="http://schemas.openxmlformats.org/officeDocument/2006/relationships/image" Target="../media/image17.png"/><Relationship Id="rId23" Type="http://schemas.openxmlformats.org/officeDocument/2006/relationships/image" Target="../media/image18.png"/><Relationship Id="rId24" Type="http://schemas.openxmlformats.org/officeDocument/2006/relationships/image" Target="../media/image19.png"/><Relationship Id="rId25" Type="http://schemas.openxmlformats.org/officeDocument/2006/relationships/image" Target="../media/image20.png"/><Relationship Id="rId26" Type="http://schemas.openxmlformats.org/officeDocument/2006/relationships/image" Target="../media/image21.png"/><Relationship Id="rId27" Type="http://schemas.openxmlformats.org/officeDocument/2006/relationships/image" Target="../media/image5.png"/><Relationship Id="rId10" Type="http://schemas.openxmlformats.org/officeDocument/2006/relationships/audio" Target="../media/media18.mp3"/><Relationship Id="rId11" Type="http://schemas.microsoft.com/office/2007/relationships/media" Target="../media/media19.mp3"/><Relationship Id="rId12" Type="http://schemas.openxmlformats.org/officeDocument/2006/relationships/audio" Target="../media/media19.mp3"/><Relationship Id="rId13" Type="http://schemas.microsoft.com/office/2007/relationships/media" Target="../media/media20.mp3"/><Relationship Id="rId14" Type="http://schemas.openxmlformats.org/officeDocument/2006/relationships/audio" Target="../media/media20.mp3"/><Relationship Id="rId15" Type="http://schemas.microsoft.com/office/2007/relationships/media" Target="../media/media21.mp3"/><Relationship Id="rId16" Type="http://schemas.openxmlformats.org/officeDocument/2006/relationships/audio" Target="../media/media21.mp3"/><Relationship Id="rId17" Type="http://schemas.openxmlformats.org/officeDocument/2006/relationships/slideLayout" Target="../slideLayouts/slideLayout2.xml"/><Relationship Id="rId18" Type="http://schemas.openxmlformats.org/officeDocument/2006/relationships/image" Target="../media/image13.png"/><Relationship Id="rId19" Type="http://schemas.openxmlformats.org/officeDocument/2006/relationships/image" Target="../media/image14.png"/><Relationship Id="rId1" Type="http://schemas.microsoft.com/office/2007/relationships/media" Target="../media/media14.mp3"/><Relationship Id="rId2" Type="http://schemas.openxmlformats.org/officeDocument/2006/relationships/audio" Target="../media/media14.mp3"/><Relationship Id="rId3" Type="http://schemas.microsoft.com/office/2007/relationships/media" Target="../media/media15.mp3"/><Relationship Id="rId4" Type="http://schemas.openxmlformats.org/officeDocument/2006/relationships/audio" Target="../media/media15.mp3"/><Relationship Id="rId5" Type="http://schemas.microsoft.com/office/2007/relationships/media" Target="../media/media16.mp3"/><Relationship Id="rId6" Type="http://schemas.openxmlformats.org/officeDocument/2006/relationships/audio" Target="../media/media16.mp3"/><Relationship Id="rId7" Type="http://schemas.microsoft.com/office/2007/relationships/media" Target="../media/media17.mp3"/><Relationship Id="rId8" Type="http://schemas.openxmlformats.org/officeDocument/2006/relationships/audio" Target="../media/media17.mp3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23.mp3"/><Relationship Id="rId4" Type="http://schemas.openxmlformats.org/officeDocument/2006/relationships/audio" Target="../media/media23.mp3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9.xml"/><Relationship Id="rId7" Type="http://schemas.openxmlformats.org/officeDocument/2006/relationships/image" Target="../media/image22.jpg"/><Relationship Id="rId8" Type="http://schemas.openxmlformats.org/officeDocument/2006/relationships/image" Target="../media/image23.png"/><Relationship Id="rId9" Type="http://schemas.openxmlformats.org/officeDocument/2006/relationships/image" Target="../media/image24.png"/><Relationship Id="rId10" Type="http://schemas.openxmlformats.org/officeDocument/2006/relationships/image" Target="../media/image5.png"/><Relationship Id="rId1" Type="http://schemas.microsoft.com/office/2007/relationships/media" Target="../media/media22.mp3"/><Relationship Id="rId2" Type="http://schemas.openxmlformats.org/officeDocument/2006/relationships/audio" Target="../media/media22.mp3"/></Relationships>
</file>

<file path=ppt/slides/_rels/slide1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0.xml"/><Relationship Id="rId13" Type="http://schemas.openxmlformats.org/officeDocument/2006/relationships/image" Target="../media/image25.png"/><Relationship Id="rId14" Type="http://schemas.openxmlformats.org/officeDocument/2006/relationships/image" Target="../media/image26.png"/><Relationship Id="rId15" Type="http://schemas.openxmlformats.org/officeDocument/2006/relationships/image" Target="../media/image5.png"/><Relationship Id="rId1" Type="http://schemas.microsoft.com/office/2007/relationships/media" Target="../media/media24.mp3"/><Relationship Id="rId2" Type="http://schemas.openxmlformats.org/officeDocument/2006/relationships/audio" Target="../media/media24.mp3"/><Relationship Id="rId3" Type="http://schemas.microsoft.com/office/2007/relationships/media" Target="../media/media25.mp3"/><Relationship Id="rId4" Type="http://schemas.openxmlformats.org/officeDocument/2006/relationships/audio" Target="../media/media25.mp3"/><Relationship Id="rId5" Type="http://schemas.microsoft.com/office/2007/relationships/media" Target="../media/media26.mp3"/><Relationship Id="rId6" Type="http://schemas.openxmlformats.org/officeDocument/2006/relationships/audio" Target="../media/media26.mp3"/><Relationship Id="rId7" Type="http://schemas.microsoft.com/office/2007/relationships/media" Target="../media/media27.mp3"/><Relationship Id="rId8" Type="http://schemas.openxmlformats.org/officeDocument/2006/relationships/audio" Target="../media/media27.mp3"/><Relationship Id="rId9" Type="http://schemas.microsoft.com/office/2007/relationships/media" Target="../media/media28.mp3"/><Relationship Id="rId10" Type="http://schemas.openxmlformats.org/officeDocument/2006/relationships/audio" Target="../media/media28.mp3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6.png"/><Relationship Id="rId12" Type="http://schemas.openxmlformats.org/officeDocument/2006/relationships/image" Target="../media/image7.png"/><Relationship Id="rId13" Type="http://schemas.openxmlformats.org/officeDocument/2006/relationships/image" Target="../media/image8.png"/><Relationship Id="rId14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microsoft.com/office/2007/relationships/media" Target="../media/media4.mp3"/><Relationship Id="rId6" Type="http://schemas.openxmlformats.org/officeDocument/2006/relationships/audio" Target="../media/media4.mp3"/><Relationship Id="rId7" Type="http://schemas.microsoft.com/office/2007/relationships/media" Target="../media/media5.mp3"/><Relationship Id="rId8" Type="http://schemas.openxmlformats.org/officeDocument/2006/relationships/audio" Target="../media/media5.mp3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9" Type="http://schemas.microsoft.com/office/2007/relationships/media" Target="../media/media6.mp3"/><Relationship Id="rId20" Type="http://schemas.openxmlformats.org/officeDocument/2006/relationships/image" Target="../media/image10.png"/><Relationship Id="rId10" Type="http://schemas.openxmlformats.org/officeDocument/2006/relationships/audio" Target="../media/media6.mp3"/><Relationship Id="rId11" Type="http://schemas.microsoft.com/office/2007/relationships/media" Target="../media/media7.mp3"/><Relationship Id="rId12" Type="http://schemas.openxmlformats.org/officeDocument/2006/relationships/audio" Target="../media/media7.mp3"/><Relationship Id="rId13" Type="http://schemas.openxmlformats.org/officeDocument/2006/relationships/slideLayout" Target="../slideLayouts/slideLayout1.xml"/><Relationship Id="rId14" Type="http://schemas.openxmlformats.org/officeDocument/2006/relationships/notesSlide" Target="../notesSlides/notesSlide5.xml"/><Relationship Id="rId15" Type="http://schemas.openxmlformats.org/officeDocument/2006/relationships/image" Target="../media/image6.png"/><Relationship Id="rId16" Type="http://schemas.openxmlformats.org/officeDocument/2006/relationships/image" Target="../media/image7.png"/><Relationship Id="rId17" Type="http://schemas.openxmlformats.org/officeDocument/2006/relationships/image" Target="../media/image8.png"/><Relationship Id="rId18" Type="http://schemas.openxmlformats.org/officeDocument/2006/relationships/image" Target="../media/image5.png"/><Relationship Id="rId19" Type="http://schemas.openxmlformats.org/officeDocument/2006/relationships/image" Target="../media/image9.png"/><Relationship Id="rId1" Type="http://schemas.microsoft.com/office/2007/relationships/media" Target="../media/media2.mp3"/><Relationship Id="rId2" Type="http://schemas.openxmlformats.org/officeDocument/2006/relationships/audio" Target="../media/media2.mp3"/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microsoft.com/office/2007/relationships/media" Target="../media/media4.mp3"/><Relationship Id="rId6" Type="http://schemas.openxmlformats.org/officeDocument/2006/relationships/audio" Target="../media/media4.mp3"/><Relationship Id="rId7" Type="http://schemas.microsoft.com/office/2007/relationships/media" Target="../media/media5.mp3"/><Relationship Id="rId8" Type="http://schemas.openxmlformats.org/officeDocument/2006/relationships/audio" Target="../media/media5.mp3"/></Relationships>
</file>

<file path=ppt/slides/_rels/slide6.xml.rels><?xml version="1.0" encoding="UTF-8" standalone="yes"?>
<Relationships xmlns="http://schemas.openxmlformats.org/package/2006/relationships"><Relationship Id="rId9" Type="http://schemas.microsoft.com/office/2007/relationships/media" Target="../media/media6.mp3"/><Relationship Id="rId20" Type="http://schemas.openxmlformats.org/officeDocument/2006/relationships/audio" Target="../media/media11.mp3"/><Relationship Id="rId21" Type="http://schemas.microsoft.com/office/2007/relationships/media" Target="../media/media12.mp3"/><Relationship Id="rId22" Type="http://schemas.openxmlformats.org/officeDocument/2006/relationships/audio" Target="../media/media12.mp3"/><Relationship Id="rId23" Type="http://schemas.openxmlformats.org/officeDocument/2006/relationships/slideLayout" Target="../slideLayouts/slideLayout1.xml"/><Relationship Id="rId24" Type="http://schemas.openxmlformats.org/officeDocument/2006/relationships/notesSlide" Target="../notesSlides/notesSlide6.xml"/><Relationship Id="rId25" Type="http://schemas.openxmlformats.org/officeDocument/2006/relationships/image" Target="../media/image6.png"/><Relationship Id="rId26" Type="http://schemas.openxmlformats.org/officeDocument/2006/relationships/image" Target="../media/image7.png"/><Relationship Id="rId27" Type="http://schemas.openxmlformats.org/officeDocument/2006/relationships/image" Target="../media/image8.png"/><Relationship Id="rId28" Type="http://schemas.openxmlformats.org/officeDocument/2006/relationships/image" Target="../media/image5.png"/><Relationship Id="rId29" Type="http://schemas.openxmlformats.org/officeDocument/2006/relationships/image" Target="../media/image9.png"/><Relationship Id="rId30" Type="http://schemas.openxmlformats.org/officeDocument/2006/relationships/image" Target="../media/image10.png"/><Relationship Id="rId10" Type="http://schemas.openxmlformats.org/officeDocument/2006/relationships/audio" Target="../media/media6.mp3"/><Relationship Id="rId11" Type="http://schemas.microsoft.com/office/2007/relationships/media" Target="../media/media7.mp3"/><Relationship Id="rId12" Type="http://schemas.openxmlformats.org/officeDocument/2006/relationships/audio" Target="../media/media7.mp3"/><Relationship Id="rId13" Type="http://schemas.microsoft.com/office/2007/relationships/media" Target="../media/media8.mp3"/><Relationship Id="rId14" Type="http://schemas.openxmlformats.org/officeDocument/2006/relationships/audio" Target="../media/media8.mp3"/><Relationship Id="rId15" Type="http://schemas.microsoft.com/office/2007/relationships/media" Target="../media/media9.mp3"/><Relationship Id="rId16" Type="http://schemas.openxmlformats.org/officeDocument/2006/relationships/audio" Target="../media/media9.mp3"/><Relationship Id="rId17" Type="http://schemas.microsoft.com/office/2007/relationships/media" Target="../media/media10.mp3"/><Relationship Id="rId18" Type="http://schemas.openxmlformats.org/officeDocument/2006/relationships/audio" Target="../media/media10.mp3"/><Relationship Id="rId19" Type="http://schemas.microsoft.com/office/2007/relationships/media" Target="../media/media11.mp3"/><Relationship Id="rId1" Type="http://schemas.microsoft.com/office/2007/relationships/media" Target="../media/media2.mp3"/><Relationship Id="rId2" Type="http://schemas.openxmlformats.org/officeDocument/2006/relationships/audio" Target="../media/media2.mp3"/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microsoft.com/office/2007/relationships/media" Target="../media/media4.mp3"/><Relationship Id="rId6" Type="http://schemas.openxmlformats.org/officeDocument/2006/relationships/audio" Target="../media/media4.mp3"/><Relationship Id="rId7" Type="http://schemas.microsoft.com/office/2007/relationships/media" Target="../media/media5.mp3"/><Relationship Id="rId8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9" Type="http://schemas.microsoft.com/office/2007/relationships/media" Target="../media/media6.mp3"/><Relationship Id="rId20" Type="http://schemas.openxmlformats.org/officeDocument/2006/relationships/notesSlide" Target="../notesSlides/notesSlide7.xml"/><Relationship Id="rId21" Type="http://schemas.openxmlformats.org/officeDocument/2006/relationships/image" Target="../media/image6.png"/><Relationship Id="rId22" Type="http://schemas.openxmlformats.org/officeDocument/2006/relationships/image" Target="../media/image7.png"/><Relationship Id="rId23" Type="http://schemas.openxmlformats.org/officeDocument/2006/relationships/image" Target="../media/image8.png"/><Relationship Id="rId24" Type="http://schemas.openxmlformats.org/officeDocument/2006/relationships/image" Target="../media/image5.png"/><Relationship Id="rId25" Type="http://schemas.openxmlformats.org/officeDocument/2006/relationships/image" Target="../media/image9.png"/><Relationship Id="rId26" Type="http://schemas.openxmlformats.org/officeDocument/2006/relationships/image" Target="../media/image10.png"/><Relationship Id="rId10" Type="http://schemas.openxmlformats.org/officeDocument/2006/relationships/audio" Target="../media/media6.mp3"/><Relationship Id="rId11" Type="http://schemas.microsoft.com/office/2007/relationships/media" Target="../media/media7.mp3"/><Relationship Id="rId12" Type="http://schemas.openxmlformats.org/officeDocument/2006/relationships/audio" Target="../media/media7.mp3"/><Relationship Id="rId13" Type="http://schemas.microsoft.com/office/2007/relationships/media" Target="../media/media8.mp3"/><Relationship Id="rId14" Type="http://schemas.openxmlformats.org/officeDocument/2006/relationships/audio" Target="../media/media8.mp3"/><Relationship Id="rId15" Type="http://schemas.microsoft.com/office/2007/relationships/media" Target="../media/media9.mp3"/><Relationship Id="rId16" Type="http://schemas.openxmlformats.org/officeDocument/2006/relationships/audio" Target="../media/media9.mp3"/><Relationship Id="rId17" Type="http://schemas.microsoft.com/office/2007/relationships/media" Target="../media/media10.mp3"/><Relationship Id="rId18" Type="http://schemas.openxmlformats.org/officeDocument/2006/relationships/audio" Target="../media/media10.mp3"/><Relationship Id="rId19" Type="http://schemas.openxmlformats.org/officeDocument/2006/relationships/slideLayout" Target="../slideLayouts/slideLayout1.xml"/><Relationship Id="rId1" Type="http://schemas.microsoft.com/office/2007/relationships/media" Target="../media/media2.mp3"/><Relationship Id="rId2" Type="http://schemas.openxmlformats.org/officeDocument/2006/relationships/audio" Target="../media/media2.mp3"/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microsoft.com/office/2007/relationships/media" Target="../media/media4.mp3"/><Relationship Id="rId6" Type="http://schemas.openxmlformats.org/officeDocument/2006/relationships/audio" Target="../media/media4.mp3"/><Relationship Id="rId7" Type="http://schemas.microsoft.com/office/2007/relationships/media" Target="../media/media5.mp3"/><Relationship Id="rId8" Type="http://schemas.openxmlformats.org/officeDocument/2006/relationships/audio" Target="../media/media5.mp3"/></Relationships>
</file>

<file path=ppt/slides/_rels/slide8.xml.rels><?xml version="1.0" encoding="UTF-8" standalone="yes"?>
<Relationships xmlns="http://schemas.openxmlformats.org/package/2006/relationships"><Relationship Id="rId9" Type="http://schemas.microsoft.com/office/2007/relationships/media" Target="../media/media6.mp3"/><Relationship Id="rId20" Type="http://schemas.openxmlformats.org/officeDocument/2006/relationships/audio" Target="../media/media11.mp3"/><Relationship Id="rId21" Type="http://schemas.microsoft.com/office/2007/relationships/media" Target="../media/media12.mp3"/><Relationship Id="rId22" Type="http://schemas.openxmlformats.org/officeDocument/2006/relationships/audio" Target="../media/media12.mp3"/><Relationship Id="rId23" Type="http://schemas.openxmlformats.org/officeDocument/2006/relationships/slideLayout" Target="../slideLayouts/slideLayout1.xml"/><Relationship Id="rId24" Type="http://schemas.openxmlformats.org/officeDocument/2006/relationships/notesSlide" Target="../notesSlides/notesSlide8.xml"/><Relationship Id="rId25" Type="http://schemas.openxmlformats.org/officeDocument/2006/relationships/image" Target="../media/image6.png"/><Relationship Id="rId26" Type="http://schemas.openxmlformats.org/officeDocument/2006/relationships/image" Target="../media/image7.png"/><Relationship Id="rId27" Type="http://schemas.openxmlformats.org/officeDocument/2006/relationships/image" Target="../media/image8.png"/><Relationship Id="rId28" Type="http://schemas.openxmlformats.org/officeDocument/2006/relationships/image" Target="../media/image5.png"/><Relationship Id="rId29" Type="http://schemas.openxmlformats.org/officeDocument/2006/relationships/image" Target="../media/image9.png"/><Relationship Id="rId30" Type="http://schemas.openxmlformats.org/officeDocument/2006/relationships/image" Target="../media/image10.png"/><Relationship Id="rId10" Type="http://schemas.openxmlformats.org/officeDocument/2006/relationships/audio" Target="../media/media6.mp3"/><Relationship Id="rId11" Type="http://schemas.microsoft.com/office/2007/relationships/media" Target="../media/media7.mp3"/><Relationship Id="rId12" Type="http://schemas.openxmlformats.org/officeDocument/2006/relationships/audio" Target="../media/media7.mp3"/><Relationship Id="rId13" Type="http://schemas.microsoft.com/office/2007/relationships/media" Target="../media/media8.mp3"/><Relationship Id="rId14" Type="http://schemas.openxmlformats.org/officeDocument/2006/relationships/audio" Target="../media/media8.mp3"/><Relationship Id="rId15" Type="http://schemas.microsoft.com/office/2007/relationships/media" Target="../media/media9.mp3"/><Relationship Id="rId16" Type="http://schemas.openxmlformats.org/officeDocument/2006/relationships/audio" Target="../media/media9.mp3"/><Relationship Id="rId17" Type="http://schemas.microsoft.com/office/2007/relationships/media" Target="../media/media10.mp3"/><Relationship Id="rId18" Type="http://schemas.openxmlformats.org/officeDocument/2006/relationships/audio" Target="../media/media10.mp3"/><Relationship Id="rId19" Type="http://schemas.microsoft.com/office/2007/relationships/media" Target="../media/media11.mp3"/><Relationship Id="rId1" Type="http://schemas.microsoft.com/office/2007/relationships/media" Target="../media/media2.mp3"/><Relationship Id="rId2" Type="http://schemas.openxmlformats.org/officeDocument/2006/relationships/audio" Target="../media/media2.mp3"/><Relationship Id="rId3" Type="http://schemas.microsoft.com/office/2007/relationships/media" Target="../media/media3.mp3"/><Relationship Id="rId4" Type="http://schemas.openxmlformats.org/officeDocument/2006/relationships/audio" Target="../media/media3.mp3"/><Relationship Id="rId5" Type="http://schemas.microsoft.com/office/2007/relationships/media" Target="../media/media4.mp3"/><Relationship Id="rId6" Type="http://schemas.openxmlformats.org/officeDocument/2006/relationships/audio" Target="../media/media4.mp3"/><Relationship Id="rId7" Type="http://schemas.microsoft.com/office/2007/relationships/media" Target="../media/media5.mp3"/><Relationship Id="rId8" Type="http://schemas.openxmlformats.org/officeDocument/2006/relationships/audio" Target="../media/media5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jpg"/><Relationship Id="rId5" Type="http://schemas.openxmlformats.org/officeDocument/2006/relationships/image" Target="../media/image12.png"/><Relationship Id="rId6" Type="http://schemas.openxmlformats.org/officeDocument/2006/relationships/image" Target="../media/image5.png"/><Relationship Id="rId1" Type="http://schemas.microsoft.com/office/2007/relationships/media" Target="../media/media13.mp3"/><Relationship Id="rId2" Type="http://schemas.openxmlformats.org/officeDocument/2006/relationships/audio" Target="../media/media13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285283" y="-64416"/>
            <a:ext cx="9828449" cy="6922416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987" y="2639493"/>
            <a:ext cx="2334026" cy="1574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270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oup3_alt-numbers.png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87500"/>
            <a:ext cx="9144000" cy="3678545"/>
          </a:xfrm>
          <a:prstGeom prst="rect">
            <a:avLst/>
          </a:prstGeom>
        </p:spPr>
      </p:pic>
      <p:pic>
        <p:nvPicPr>
          <p:cNvPr id="14" name="Picture 13" descr="deanaoisathathu.psd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329" y="131674"/>
            <a:ext cx="6676982" cy="3749764"/>
          </a:xfrm>
          <a:prstGeom prst="rect">
            <a:avLst/>
          </a:prstGeom>
        </p:spPr>
      </p:pic>
      <p:pic>
        <p:nvPicPr>
          <p:cNvPr id="16" name="Picture 15" descr="thamiochd.psd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7493" y="959693"/>
            <a:ext cx="3103606" cy="1834812"/>
          </a:xfrm>
          <a:prstGeom prst="rect">
            <a:avLst/>
          </a:prstGeom>
        </p:spPr>
      </p:pic>
      <p:pic>
        <p:nvPicPr>
          <p:cNvPr id="19" name="Picture 18" descr="ceithir.psd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758" y="1177219"/>
            <a:ext cx="3072318" cy="1816314"/>
          </a:xfrm>
          <a:prstGeom prst="rect">
            <a:avLst/>
          </a:prstGeom>
        </p:spPr>
      </p:pic>
      <p:pic>
        <p:nvPicPr>
          <p:cNvPr id="21" name="Picture 20" descr="seachd.psd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313" y="1108513"/>
            <a:ext cx="3188534" cy="1885020"/>
          </a:xfrm>
          <a:prstGeom prst="rect">
            <a:avLst/>
          </a:prstGeom>
        </p:spPr>
      </p:pic>
      <p:pic>
        <p:nvPicPr>
          <p:cNvPr id="26" name="Picture 25" descr="naoi.psd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585" y="641563"/>
            <a:ext cx="3641726" cy="2152942"/>
          </a:xfrm>
          <a:prstGeom prst="rect">
            <a:avLst/>
          </a:prstGeom>
        </p:spPr>
      </p:pic>
      <p:pic>
        <p:nvPicPr>
          <p:cNvPr id="28" name="Picture 27" descr="sia.psd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464" y="1083601"/>
            <a:ext cx="3589018" cy="2121782"/>
          </a:xfrm>
          <a:prstGeom prst="rect">
            <a:avLst/>
          </a:prstGeom>
        </p:spPr>
      </p:pic>
      <p:pic>
        <p:nvPicPr>
          <p:cNvPr id="30" name="Picture 29" descr="deich.psd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013" y="718543"/>
            <a:ext cx="3511512" cy="2075962"/>
          </a:xfrm>
          <a:prstGeom prst="rect">
            <a:avLst/>
          </a:prstGeom>
        </p:spPr>
      </p:pic>
      <p:pic>
        <p:nvPicPr>
          <p:cNvPr id="3" name="Picture 2" descr="coig.png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277" y="1083601"/>
            <a:ext cx="3159446" cy="1867824"/>
          </a:xfrm>
          <a:prstGeom prst="rect">
            <a:avLst/>
          </a:prstGeom>
        </p:spPr>
      </p:pic>
      <p:pic>
        <p:nvPicPr>
          <p:cNvPr id="4" name="Female Voice Subclip 11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7929682" y="235163"/>
            <a:ext cx="812800" cy="812800"/>
          </a:xfrm>
          <a:prstGeom prst="rect">
            <a:avLst/>
          </a:prstGeom>
        </p:spPr>
      </p:pic>
      <p:pic>
        <p:nvPicPr>
          <p:cNvPr id="5" name="Female Voice Subclip 120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77529" y="4970434"/>
            <a:ext cx="812800" cy="812800"/>
          </a:xfrm>
          <a:prstGeom prst="rect">
            <a:avLst/>
          </a:prstGeom>
        </p:spPr>
      </p:pic>
      <p:pic>
        <p:nvPicPr>
          <p:cNvPr id="6" name="Female Voice Subclip 121b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673313" y="4970434"/>
            <a:ext cx="812800" cy="812800"/>
          </a:xfrm>
          <a:prstGeom prst="rect">
            <a:avLst/>
          </a:prstGeom>
        </p:spPr>
      </p:pic>
      <p:pic>
        <p:nvPicPr>
          <p:cNvPr id="7" name="Mail Voice Subclip 97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2847890" y="4970434"/>
            <a:ext cx="812800" cy="812800"/>
          </a:xfrm>
          <a:prstGeom prst="rect">
            <a:avLst/>
          </a:prstGeom>
        </p:spPr>
      </p:pic>
      <p:pic>
        <p:nvPicPr>
          <p:cNvPr id="8" name="Female Voice Subclip 122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4165600" y="4970434"/>
            <a:ext cx="812800" cy="812800"/>
          </a:xfrm>
          <a:prstGeom prst="rect">
            <a:avLst/>
          </a:prstGeom>
        </p:spPr>
      </p:pic>
      <p:pic>
        <p:nvPicPr>
          <p:cNvPr id="9" name="Female Voice Subclip 123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5464213" y="4970434"/>
            <a:ext cx="812800" cy="812800"/>
          </a:xfrm>
          <a:prstGeom prst="rect">
            <a:avLst/>
          </a:prstGeom>
        </p:spPr>
      </p:pic>
      <p:pic>
        <p:nvPicPr>
          <p:cNvPr id="10" name="Mail Voice Subclip 98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6498381" y="4970434"/>
            <a:ext cx="812800" cy="812800"/>
          </a:xfrm>
          <a:prstGeom prst="rect">
            <a:avLst/>
          </a:prstGeom>
        </p:spPr>
      </p:pic>
      <p:pic>
        <p:nvPicPr>
          <p:cNvPr id="11" name="Mail Voice Subclip 99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7867311" y="497043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447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50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7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7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15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5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24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10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3" dur="50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24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8" dur="172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172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500"/>
                            </p:stCondLst>
                            <p:childTnLst>
                              <p:par>
                                <p:cTn id="10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18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5" dur="18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7" dur="227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5" dur="227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8" dur="22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3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5" dur="22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5" dur="338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1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1" dur="17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7" dur="153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1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3" dur="24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 showWhenStopped="0">
                <p:cTn id="1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9" dur="172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 showWhenStopped="0">
                <p:cTn id="19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5" dur="18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1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1" dur="227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7" dur="223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20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ene3 copy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998" y="-60804"/>
            <a:ext cx="9184998" cy="6493386"/>
          </a:xfrm>
          <a:prstGeom prst="rect">
            <a:avLst/>
          </a:prstGeom>
        </p:spPr>
      </p:pic>
      <p:pic>
        <p:nvPicPr>
          <p:cNvPr id="12" name="Picture 11" descr="calum ochd.ps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8771" y="-150666"/>
            <a:ext cx="4343972" cy="2568100"/>
          </a:xfrm>
          <a:prstGeom prst="rect">
            <a:avLst/>
          </a:prstGeom>
        </p:spPr>
      </p:pic>
      <p:pic>
        <p:nvPicPr>
          <p:cNvPr id="2" name="Picture 1" descr="seo-calu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485" y="383337"/>
            <a:ext cx="4860032" cy="2873189"/>
          </a:xfrm>
          <a:prstGeom prst="rect">
            <a:avLst/>
          </a:prstGeom>
        </p:spPr>
      </p:pic>
      <p:pic>
        <p:nvPicPr>
          <p:cNvPr id="4" name="Mail Voice Subclip 10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530180" y="2850126"/>
            <a:ext cx="812800" cy="812800"/>
          </a:xfrm>
          <a:prstGeom prst="rect">
            <a:avLst/>
          </a:prstGeom>
        </p:spPr>
      </p:pic>
      <p:pic>
        <p:nvPicPr>
          <p:cNvPr id="5" name="Mail Voice Subclip 101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889943" y="48277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0337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0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23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4" dur="20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23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eanaireamh.psd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" y="1250823"/>
            <a:ext cx="8634984" cy="4849368"/>
          </a:xfrm>
          <a:prstGeom prst="rect">
            <a:avLst/>
          </a:prstGeom>
        </p:spPr>
      </p:pic>
      <p:pic>
        <p:nvPicPr>
          <p:cNvPr id="3" name="Picture 2" descr="phone-numbers.png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38" b="68060"/>
          <a:stretch/>
        </p:blipFill>
        <p:spPr>
          <a:xfrm>
            <a:off x="-1071400" y="1710969"/>
            <a:ext cx="11699507" cy="1231304"/>
          </a:xfrm>
          <a:prstGeom prst="rect">
            <a:avLst/>
          </a:prstGeom>
        </p:spPr>
      </p:pic>
      <p:pic>
        <p:nvPicPr>
          <p:cNvPr id="7" name="Picture 6" descr="phone-numbers.png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85" b="52904"/>
          <a:stretch/>
        </p:blipFill>
        <p:spPr>
          <a:xfrm>
            <a:off x="-1071400" y="1854670"/>
            <a:ext cx="11699507" cy="1107449"/>
          </a:xfrm>
          <a:prstGeom prst="rect">
            <a:avLst/>
          </a:prstGeom>
        </p:spPr>
      </p:pic>
      <p:pic>
        <p:nvPicPr>
          <p:cNvPr id="8" name="Picture 7" descr="phone-numbers.png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658" b="38331"/>
          <a:stretch/>
        </p:blipFill>
        <p:spPr>
          <a:xfrm>
            <a:off x="-1071400" y="1834824"/>
            <a:ext cx="11699507" cy="1107449"/>
          </a:xfrm>
          <a:prstGeom prst="rect">
            <a:avLst/>
          </a:prstGeom>
        </p:spPr>
      </p:pic>
      <p:pic>
        <p:nvPicPr>
          <p:cNvPr id="10" name="Picture 9" descr="phone-numbers.png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578" b="23411"/>
          <a:stretch/>
        </p:blipFill>
        <p:spPr>
          <a:xfrm>
            <a:off x="-1071400" y="1834824"/>
            <a:ext cx="11699507" cy="1107449"/>
          </a:xfrm>
          <a:prstGeom prst="rect">
            <a:avLst/>
          </a:prstGeom>
        </p:spPr>
      </p:pic>
      <p:pic>
        <p:nvPicPr>
          <p:cNvPr id="2" name="Female Voice Subclip 12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819245" y="4464379"/>
            <a:ext cx="812800" cy="812800"/>
          </a:xfrm>
          <a:prstGeom prst="rect">
            <a:avLst/>
          </a:prstGeom>
        </p:spPr>
      </p:pic>
      <p:pic>
        <p:nvPicPr>
          <p:cNvPr id="5" name="Female Voice Subclip 125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457270" y="4229847"/>
            <a:ext cx="812800" cy="812800"/>
          </a:xfrm>
          <a:prstGeom prst="rect">
            <a:avLst/>
          </a:prstGeom>
        </p:spPr>
      </p:pic>
      <p:pic>
        <p:nvPicPr>
          <p:cNvPr id="6" name="Female Voice Subclip 126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4356572" y="4464379"/>
            <a:ext cx="812800" cy="812800"/>
          </a:xfrm>
          <a:prstGeom prst="rect">
            <a:avLst/>
          </a:prstGeom>
        </p:spPr>
      </p:pic>
      <p:pic>
        <p:nvPicPr>
          <p:cNvPr id="11" name="Mail Voice Subclip 104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348462" y="3823447"/>
            <a:ext cx="812800" cy="812800"/>
          </a:xfrm>
          <a:prstGeom prst="rect">
            <a:avLst/>
          </a:prstGeom>
        </p:spPr>
      </p:pic>
      <p:pic>
        <p:nvPicPr>
          <p:cNvPr id="12" name="Mail Voice Subclip 102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813174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23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3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56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54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42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139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6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1" dur="43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156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9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" fill="hold">
                      <p:stCondLst>
                        <p:cond delay="0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1543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1396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5" dur="1425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285283" y="-282245"/>
            <a:ext cx="9828449" cy="564490"/>
          </a:xfrm>
          <a:prstGeom prst="rect">
            <a:avLst/>
          </a:prstGeom>
          <a:solidFill>
            <a:srgbClr val="FBFF16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text 3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000" y="1003300"/>
            <a:ext cx="6057143" cy="4850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44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ireamhan 2.ps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3661" y="587338"/>
            <a:ext cx="6057143" cy="4850793"/>
          </a:xfrm>
          <a:prstGeom prst="rect">
            <a:avLst/>
          </a:prstGeom>
        </p:spPr>
      </p:pic>
      <p:pic>
        <p:nvPicPr>
          <p:cNvPr id="2" name="Female Voice Subclip 1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031919" y="38354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415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8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84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̀ an àireamh?.psd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00" y="-1526185"/>
            <a:ext cx="6057143" cy="4850793"/>
          </a:xfrm>
          <a:prstGeom prst="rect">
            <a:avLst/>
          </a:prstGeom>
        </p:spPr>
      </p:pic>
      <p:pic>
        <p:nvPicPr>
          <p:cNvPr id="3" name="Picture 2" descr="123.psd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3" t="34016" r="72867" b="43848"/>
          <a:stretch/>
        </p:blipFill>
        <p:spPr>
          <a:xfrm>
            <a:off x="223196" y="2348229"/>
            <a:ext cx="551805" cy="652102"/>
          </a:xfrm>
          <a:prstGeom prst="rect">
            <a:avLst/>
          </a:prstGeom>
        </p:spPr>
      </p:pic>
      <p:pic>
        <p:nvPicPr>
          <p:cNvPr id="8" name="Picture 7" descr="aondhatri.psd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7" t="36801" r="65539" b="47449"/>
          <a:stretch/>
        </p:blipFill>
        <p:spPr>
          <a:xfrm>
            <a:off x="86857" y="3577630"/>
            <a:ext cx="733652" cy="463994"/>
          </a:xfrm>
          <a:prstGeom prst="rect">
            <a:avLst/>
          </a:prstGeom>
        </p:spPr>
      </p:pic>
      <p:pic>
        <p:nvPicPr>
          <p:cNvPr id="14" name="A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313058" y="4427153"/>
            <a:ext cx="493627" cy="493627"/>
          </a:xfrm>
          <a:prstGeom prst="rect">
            <a:avLst/>
          </a:prstGeom>
        </p:spPr>
      </p:pic>
      <p:pic>
        <p:nvPicPr>
          <p:cNvPr id="15" name="Picture 14" descr="123.psd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4" t="31461" r="45446" b="43704"/>
          <a:stretch/>
        </p:blipFill>
        <p:spPr>
          <a:xfrm>
            <a:off x="950036" y="2271358"/>
            <a:ext cx="597754" cy="731629"/>
          </a:xfrm>
          <a:prstGeom prst="rect">
            <a:avLst/>
          </a:prstGeom>
        </p:spPr>
      </p:pic>
      <p:pic>
        <p:nvPicPr>
          <p:cNvPr id="16" name="dha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10873" y="4427153"/>
            <a:ext cx="493627" cy="493627"/>
          </a:xfrm>
          <a:prstGeom prst="rect">
            <a:avLst/>
          </a:prstGeom>
        </p:spPr>
      </p:pic>
      <p:pic>
        <p:nvPicPr>
          <p:cNvPr id="17" name="Picture 16" descr="aondhatri.psd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79" t="33861" r="36086" b="47158"/>
          <a:stretch/>
        </p:blipFill>
        <p:spPr>
          <a:xfrm>
            <a:off x="948972" y="3494079"/>
            <a:ext cx="692880" cy="559188"/>
          </a:xfrm>
          <a:prstGeom prst="rect">
            <a:avLst/>
          </a:prstGeom>
        </p:spPr>
      </p:pic>
      <p:pic>
        <p:nvPicPr>
          <p:cNvPr id="18" name="Picture 17" descr="123.psd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2" t="37316" r="18270" b="45141"/>
          <a:stretch/>
        </p:blipFill>
        <p:spPr>
          <a:xfrm>
            <a:off x="1977192" y="2447482"/>
            <a:ext cx="379217" cy="516812"/>
          </a:xfrm>
          <a:prstGeom prst="rect">
            <a:avLst/>
          </a:prstGeom>
        </p:spPr>
      </p:pic>
      <p:pic>
        <p:nvPicPr>
          <p:cNvPr id="19" name="tri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894663" y="4427153"/>
            <a:ext cx="493627" cy="493627"/>
          </a:xfrm>
          <a:prstGeom prst="rect">
            <a:avLst/>
          </a:prstGeom>
        </p:spPr>
      </p:pic>
      <p:pic>
        <p:nvPicPr>
          <p:cNvPr id="20" name="Picture 19" descr="aondhatri.psd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03" t="36043" r="13721" b="49594"/>
          <a:stretch/>
        </p:blipFill>
        <p:spPr>
          <a:xfrm>
            <a:off x="1810448" y="3556779"/>
            <a:ext cx="565613" cy="423110"/>
          </a:xfrm>
          <a:prstGeom prst="rect">
            <a:avLst/>
          </a:prstGeom>
        </p:spPr>
      </p:pic>
      <p:pic>
        <p:nvPicPr>
          <p:cNvPr id="21" name="De an aireamh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645881" y="33443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990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23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0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9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9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11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11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10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2" dur="11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1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172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 showWhenStopped="0">
                <p:cTn id="1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̀ an àireamh?.psd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00" y="-1526185"/>
            <a:ext cx="6057143" cy="4850793"/>
          </a:xfrm>
          <a:prstGeom prst="rect">
            <a:avLst/>
          </a:prstGeom>
        </p:spPr>
      </p:pic>
      <p:pic>
        <p:nvPicPr>
          <p:cNvPr id="3" name="Picture 2" descr="123.psd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3" t="34016" r="72867" b="43848"/>
          <a:stretch/>
        </p:blipFill>
        <p:spPr>
          <a:xfrm>
            <a:off x="223196" y="2348229"/>
            <a:ext cx="551805" cy="652102"/>
          </a:xfrm>
          <a:prstGeom prst="rect">
            <a:avLst/>
          </a:prstGeom>
        </p:spPr>
      </p:pic>
      <p:pic>
        <p:nvPicPr>
          <p:cNvPr id="8" name="Picture 7" descr="aondhatri.psd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7" t="36801" r="65539" b="47449"/>
          <a:stretch/>
        </p:blipFill>
        <p:spPr>
          <a:xfrm>
            <a:off x="86857" y="3577630"/>
            <a:ext cx="733652" cy="463994"/>
          </a:xfrm>
          <a:prstGeom prst="rect">
            <a:avLst/>
          </a:prstGeom>
        </p:spPr>
      </p:pic>
      <p:pic>
        <p:nvPicPr>
          <p:cNvPr id="14" name="A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13058" y="4427153"/>
            <a:ext cx="493627" cy="493627"/>
          </a:xfrm>
          <a:prstGeom prst="rect">
            <a:avLst/>
          </a:prstGeom>
        </p:spPr>
      </p:pic>
      <p:pic>
        <p:nvPicPr>
          <p:cNvPr id="15" name="Picture 14" descr="123.psd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4" t="31461" r="45446" b="43704"/>
          <a:stretch/>
        </p:blipFill>
        <p:spPr>
          <a:xfrm>
            <a:off x="950036" y="2271358"/>
            <a:ext cx="597754" cy="731629"/>
          </a:xfrm>
          <a:prstGeom prst="rect">
            <a:avLst/>
          </a:prstGeom>
        </p:spPr>
      </p:pic>
      <p:pic>
        <p:nvPicPr>
          <p:cNvPr id="16" name="dha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10873" y="4427153"/>
            <a:ext cx="493627" cy="493627"/>
          </a:xfrm>
          <a:prstGeom prst="rect">
            <a:avLst/>
          </a:prstGeom>
        </p:spPr>
      </p:pic>
      <p:pic>
        <p:nvPicPr>
          <p:cNvPr id="17" name="Picture 16" descr="aondhatri.psd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79" t="33861" r="36086" b="47158"/>
          <a:stretch/>
        </p:blipFill>
        <p:spPr>
          <a:xfrm>
            <a:off x="948972" y="3494079"/>
            <a:ext cx="692880" cy="559188"/>
          </a:xfrm>
          <a:prstGeom prst="rect">
            <a:avLst/>
          </a:prstGeom>
        </p:spPr>
      </p:pic>
      <p:pic>
        <p:nvPicPr>
          <p:cNvPr id="18" name="Picture 17" descr="123.psd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2" t="37316" r="18270" b="45141"/>
          <a:stretch/>
        </p:blipFill>
        <p:spPr>
          <a:xfrm>
            <a:off x="1977192" y="2447482"/>
            <a:ext cx="379217" cy="516812"/>
          </a:xfrm>
          <a:prstGeom prst="rect">
            <a:avLst/>
          </a:prstGeom>
        </p:spPr>
      </p:pic>
      <p:pic>
        <p:nvPicPr>
          <p:cNvPr id="19" name="tri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894663" y="4427153"/>
            <a:ext cx="493627" cy="493627"/>
          </a:xfrm>
          <a:prstGeom prst="rect">
            <a:avLst/>
          </a:prstGeom>
        </p:spPr>
      </p:pic>
      <p:pic>
        <p:nvPicPr>
          <p:cNvPr id="20" name="Picture 19" descr="aondhatri.psd"/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03" t="36043" r="13721" b="49594"/>
          <a:stretch/>
        </p:blipFill>
        <p:spPr>
          <a:xfrm>
            <a:off x="1810448" y="3556779"/>
            <a:ext cx="565613" cy="423110"/>
          </a:xfrm>
          <a:prstGeom prst="rect">
            <a:avLst/>
          </a:prstGeom>
        </p:spPr>
      </p:pic>
      <p:pic>
        <p:nvPicPr>
          <p:cNvPr id="21" name="De an aireamh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45881" y="334433"/>
            <a:ext cx="812800" cy="812800"/>
          </a:xfrm>
          <a:prstGeom prst="rect">
            <a:avLst/>
          </a:prstGeom>
        </p:spPr>
      </p:pic>
      <p:pic>
        <p:nvPicPr>
          <p:cNvPr id="4" name="Picture 3" descr="45678910.psd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5" t="6170" r="77185" b="73256"/>
          <a:stretch/>
        </p:blipFill>
        <p:spPr>
          <a:xfrm>
            <a:off x="2648543" y="2350491"/>
            <a:ext cx="526409" cy="606113"/>
          </a:xfrm>
          <a:prstGeom prst="rect">
            <a:avLst/>
          </a:prstGeom>
        </p:spPr>
      </p:pic>
      <p:pic>
        <p:nvPicPr>
          <p:cNvPr id="5" name="Picture 4" descr="rest of numbers.psd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4" t="8922" r="59275" b="80436"/>
          <a:stretch/>
        </p:blipFill>
        <p:spPr>
          <a:xfrm>
            <a:off x="2288151" y="3612300"/>
            <a:ext cx="1049952" cy="313508"/>
          </a:xfrm>
          <a:prstGeom prst="rect">
            <a:avLst/>
          </a:prstGeom>
        </p:spPr>
      </p:pic>
      <p:pic>
        <p:nvPicPr>
          <p:cNvPr id="6" name="Ceithir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765729" y="4423087"/>
            <a:ext cx="493627" cy="493627"/>
          </a:xfrm>
          <a:prstGeom prst="rect">
            <a:avLst/>
          </a:prstGeom>
        </p:spPr>
      </p:pic>
      <p:pic>
        <p:nvPicPr>
          <p:cNvPr id="7" name="Picture 6" descr="45678910.psd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6" t="8476" r="61107" b="71730"/>
          <a:stretch/>
        </p:blipFill>
        <p:spPr>
          <a:xfrm>
            <a:off x="3486078" y="2374406"/>
            <a:ext cx="507912" cy="583128"/>
          </a:xfrm>
          <a:prstGeom prst="rect">
            <a:avLst/>
          </a:prstGeom>
        </p:spPr>
      </p:pic>
      <p:pic>
        <p:nvPicPr>
          <p:cNvPr id="22" name="Picture 21" descr="rest of numbers.psd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45" t="9614" r="30214" b="77965"/>
          <a:stretch/>
        </p:blipFill>
        <p:spPr>
          <a:xfrm>
            <a:off x="3123857" y="3635501"/>
            <a:ext cx="1049950" cy="365912"/>
          </a:xfrm>
          <a:prstGeom prst="rect">
            <a:avLst/>
          </a:prstGeom>
        </p:spPr>
      </p:pic>
      <p:pic>
        <p:nvPicPr>
          <p:cNvPr id="10" name="coig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507601" y="4378917"/>
            <a:ext cx="563387" cy="56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2630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23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0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9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9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11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11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10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10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11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11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5" dur="11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1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1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3" fill="hold">
                      <p:stCondLst>
                        <p:cond delay="0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6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1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15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9" fill="hold">
                      <p:stCondLst>
                        <p:cond delay="0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2" dur="11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1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8" dur="172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 showWhenStopped="0">
                <p:cTn id="1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4" dur="10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1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17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7" fill="hold">
                      <p:stCondLst>
                        <p:cond delay="0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0" dur="11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1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̀ an àireamh?.psd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00" y="-1526185"/>
            <a:ext cx="6057143" cy="4850793"/>
          </a:xfrm>
          <a:prstGeom prst="rect">
            <a:avLst/>
          </a:prstGeom>
        </p:spPr>
      </p:pic>
      <p:pic>
        <p:nvPicPr>
          <p:cNvPr id="3" name="Picture 2" descr="123.psd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3" t="34016" r="72867" b="43848"/>
          <a:stretch/>
        </p:blipFill>
        <p:spPr>
          <a:xfrm>
            <a:off x="223196" y="2348229"/>
            <a:ext cx="551805" cy="652102"/>
          </a:xfrm>
          <a:prstGeom prst="rect">
            <a:avLst/>
          </a:prstGeom>
        </p:spPr>
      </p:pic>
      <p:pic>
        <p:nvPicPr>
          <p:cNvPr id="8" name="Picture 7" descr="aondhatri.psd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7" t="36801" r="65539" b="47449"/>
          <a:stretch/>
        </p:blipFill>
        <p:spPr>
          <a:xfrm>
            <a:off x="86857" y="3577630"/>
            <a:ext cx="733652" cy="463994"/>
          </a:xfrm>
          <a:prstGeom prst="rect">
            <a:avLst/>
          </a:prstGeom>
        </p:spPr>
      </p:pic>
      <p:pic>
        <p:nvPicPr>
          <p:cNvPr id="14" name="A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313058" y="4427153"/>
            <a:ext cx="493627" cy="493627"/>
          </a:xfrm>
          <a:prstGeom prst="rect">
            <a:avLst/>
          </a:prstGeom>
        </p:spPr>
      </p:pic>
      <p:pic>
        <p:nvPicPr>
          <p:cNvPr id="15" name="Picture 14" descr="123.psd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4" t="31461" r="45446" b="43704"/>
          <a:stretch/>
        </p:blipFill>
        <p:spPr>
          <a:xfrm>
            <a:off x="950036" y="2271358"/>
            <a:ext cx="597754" cy="731629"/>
          </a:xfrm>
          <a:prstGeom prst="rect">
            <a:avLst/>
          </a:prstGeom>
        </p:spPr>
      </p:pic>
      <p:pic>
        <p:nvPicPr>
          <p:cNvPr id="16" name="dha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110873" y="4427153"/>
            <a:ext cx="493627" cy="493627"/>
          </a:xfrm>
          <a:prstGeom prst="rect">
            <a:avLst/>
          </a:prstGeom>
        </p:spPr>
      </p:pic>
      <p:pic>
        <p:nvPicPr>
          <p:cNvPr id="17" name="Picture 16" descr="aondhatri.psd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79" t="33861" r="36086" b="47158"/>
          <a:stretch/>
        </p:blipFill>
        <p:spPr>
          <a:xfrm>
            <a:off x="948972" y="3494079"/>
            <a:ext cx="692880" cy="559188"/>
          </a:xfrm>
          <a:prstGeom prst="rect">
            <a:avLst/>
          </a:prstGeom>
        </p:spPr>
      </p:pic>
      <p:pic>
        <p:nvPicPr>
          <p:cNvPr id="18" name="Picture 17" descr="123.psd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2" t="37316" r="18270" b="45141"/>
          <a:stretch/>
        </p:blipFill>
        <p:spPr>
          <a:xfrm>
            <a:off x="1977192" y="2447482"/>
            <a:ext cx="379217" cy="516812"/>
          </a:xfrm>
          <a:prstGeom prst="rect">
            <a:avLst/>
          </a:prstGeom>
        </p:spPr>
      </p:pic>
      <p:pic>
        <p:nvPicPr>
          <p:cNvPr id="19" name="tri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894663" y="4427153"/>
            <a:ext cx="493627" cy="493627"/>
          </a:xfrm>
          <a:prstGeom prst="rect">
            <a:avLst/>
          </a:prstGeom>
        </p:spPr>
      </p:pic>
      <p:pic>
        <p:nvPicPr>
          <p:cNvPr id="20" name="Picture 19" descr="aondhatri.psd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03" t="36043" r="13721" b="49594"/>
          <a:stretch/>
        </p:blipFill>
        <p:spPr>
          <a:xfrm>
            <a:off x="1810448" y="3556779"/>
            <a:ext cx="565613" cy="423110"/>
          </a:xfrm>
          <a:prstGeom prst="rect">
            <a:avLst/>
          </a:prstGeom>
        </p:spPr>
      </p:pic>
      <p:pic>
        <p:nvPicPr>
          <p:cNvPr id="21" name="De an aireamh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645881" y="334433"/>
            <a:ext cx="812800" cy="812800"/>
          </a:xfrm>
          <a:prstGeom prst="rect">
            <a:avLst/>
          </a:prstGeom>
        </p:spPr>
      </p:pic>
      <p:pic>
        <p:nvPicPr>
          <p:cNvPr id="4" name="Picture 3" descr="45678910.psd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5" t="6170" r="77185" b="73256"/>
          <a:stretch/>
        </p:blipFill>
        <p:spPr>
          <a:xfrm>
            <a:off x="2648543" y="2350491"/>
            <a:ext cx="526409" cy="606113"/>
          </a:xfrm>
          <a:prstGeom prst="rect">
            <a:avLst/>
          </a:prstGeom>
        </p:spPr>
      </p:pic>
      <p:pic>
        <p:nvPicPr>
          <p:cNvPr id="5" name="Picture 4" descr="rest of numbers.psd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4" t="8922" r="59275" b="80436"/>
          <a:stretch/>
        </p:blipFill>
        <p:spPr>
          <a:xfrm>
            <a:off x="2288151" y="3612300"/>
            <a:ext cx="1049952" cy="313508"/>
          </a:xfrm>
          <a:prstGeom prst="rect">
            <a:avLst/>
          </a:prstGeom>
        </p:spPr>
      </p:pic>
      <p:pic>
        <p:nvPicPr>
          <p:cNvPr id="6" name="Ceithir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2765729" y="4423087"/>
            <a:ext cx="493627" cy="493627"/>
          </a:xfrm>
          <a:prstGeom prst="rect">
            <a:avLst/>
          </a:prstGeom>
        </p:spPr>
      </p:pic>
      <p:pic>
        <p:nvPicPr>
          <p:cNvPr id="7" name="Picture 6" descr="45678910.psd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6" t="8476" r="61107" b="71730"/>
          <a:stretch/>
        </p:blipFill>
        <p:spPr>
          <a:xfrm>
            <a:off x="3486078" y="2374406"/>
            <a:ext cx="507912" cy="583128"/>
          </a:xfrm>
          <a:prstGeom prst="rect">
            <a:avLst/>
          </a:prstGeom>
        </p:spPr>
      </p:pic>
      <p:pic>
        <p:nvPicPr>
          <p:cNvPr id="22" name="Picture 21" descr="rest of numbers.psd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45" t="9614" r="30214" b="77965"/>
          <a:stretch/>
        </p:blipFill>
        <p:spPr>
          <a:xfrm>
            <a:off x="3123857" y="3635501"/>
            <a:ext cx="1049950" cy="365912"/>
          </a:xfrm>
          <a:prstGeom prst="rect">
            <a:avLst/>
          </a:prstGeom>
        </p:spPr>
      </p:pic>
      <p:pic>
        <p:nvPicPr>
          <p:cNvPr id="10" name="coig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3507601" y="4378917"/>
            <a:ext cx="563387" cy="563387"/>
          </a:xfrm>
          <a:prstGeom prst="rect">
            <a:avLst/>
          </a:prstGeom>
        </p:spPr>
      </p:pic>
      <p:pic>
        <p:nvPicPr>
          <p:cNvPr id="23" name="Picture 22" descr="45678910.psd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80" t="8596" r="43213" b="71610"/>
          <a:stretch/>
        </p:blipFill>
        <p:spPr>
          <a:xfrm>
            <a:off x="4292355" y="2381166"/>
            <a:ext cx="507912" cy="583128"/>
          </a:xfrm>
          <a:prstGeom prst="rect">
            <a:avLst/>
          </a:prstGeom>
        </p:spPr>
      </p:pic>
      <p:pic>
        <p:nvPicPr>
          <p:cNvPr id="24" name="Picture 23" descr="rest of numbers.psd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49" t="10374" r="8727" b="77205"/>
          <a:stretch/>
        </p:blipFill>
        <p:spPr>
          <a:xfrm>
            <a:off x="4070988" y="3657025"/>
            <a:ext cx="832287" cy="365912"/>
          </a:xfrm>
          <a:prstGeom prst="rect">
            <a:avLst/>
          </a:prstGeom>
        </p:spPr>
      </p:pic>
      <p:pic>
        <p:nvPicPr>
          <p:cNvPr id="11" name="Sia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303116" y="4313441"/>
            <a:ext cx="563387" cy="563387"/>
          </a:xfrm>
          <a:prstGeom prst="rect">
            <a:avLst/>
          </a:prstGeom>
        </p:spPr>
      </p:pic>
      <p:pic>
        <p:nvPicPr>
          <p:cNvPr id="25" name="Picture 24" descr="45678910.psd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71" t="8343" r="27122" b="71863"/>
          <a:stretch/>
        </p:blipFill>
        <p:spPr>
          <a:xfrm>
            <a:off x="5312669" y="2391741"/>
            <a:ext cx="507912" cy="583128"/>
          </a:xfrm>
          <a:prstGeom prst="rect">
            <a:avLst/>
          </a:prstGeom>
        </p:spPr>
      </p:pic>
      <p:pic>
        <p:nvPicPr>
          <p:cNvPr id="26" name="Picture 25" descr="rest of numbers.psd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0" t="31330" r="59452" b="53514"/>
          <a:stretch/>
        </p:blipFill>
        <p:spPr>
          <a:xfrm>
            <a:off x="5013138" y="3576076"/>
            <a:ext cx="1054988" cy="446486"/>
          </a:xfrm>
          <a:prstGeom prst="rect">
            <a:avLst/>
          </a:prstGeom>
        </p:spPr>
      </p:pic>
      <p:pic>
        <p:nvPicPr>
          <p:cNvPr id="12" name="Seachd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5297204" y="4312561"/>
            <a:ext cx="563387" cy="563387"/>
          </a:xfrm>
          <a:prstGeom prst="rect">
            <a:avLst/>
          </a:prstGeom>
        </p:spPr>
      </p:pic>
      <p:pic>
        <p:nvPicPr>
          <p:cNvPr id="27" name="Picture 26" descr="45678910.psd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22" t="8343" r="8871" b="71863"/>
          <a:stretch/>
        </p:blipFill>
        <p:spPr>
          <a:xfrm>
            <a:off x="6287782" y="2381166"/>
            <a:ext cx="507912" cy="583128"/>
          </a:xfrm>
          <a:prstGeom prst="rect">
            <a:avLst/>
          </a:prstGeom>
        </p:spPr>
      </p:pic>
      <p:pic>
        <p:nvPicPr>
          <p:cNvPr id="28" name="Picture 27" descr="rest of numbers.psd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75" t="31575" r="33262" b="55083"/>
          <a:stretch/>
        </p:blipFill>
        <p:spPr>
          <a:xfrm>
            <a:off x="6132698" y="3576076"/>
            <a:ext cx="852095" cy="393051"/>
          </a:xfrm>
          <a:prstGeom prst="rect">
            <a:avLst/>
          </a:prstGeom>
        </p:spPr>
      </p:pic>
      <p:pic>
        <p:nvPicPr>
          <p:cNvPr id="13" name="ochd.mp3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6244733" y="4290681"/>
            <a:ext cx="563387" cy="563387"/>
          </a:xfrm>
          <a:prstGeom prst="rect">
            <a:avLst/>
          </a:prstGeom>
        </p:spPr>
      </p:pic>
      <p:pic>
        <p:nvPicPr>
          <p:cNvPr id="29" name="Picture 28" descr="45678910.psd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9" t="41624" r="56524" b="38582"/>
          <a:stretch/>
        </p:blipFill>
        <p:spPr>
          <a:xfrm>
            <a:off x="7213348" y="2416524"/>
            <a:ext cx="507912" cy="583128"/>
          </a:xfrm>
          <a:prstGeom prst="rect">
            <a:avLst/>
          </a:prstGeom>
        </p:spPr>
      </p:pic>
      <p:pic>
        <p:nvPicPr>
          <p:cNvPr id="30" name="Picture 29" descr="rest of numbers.psd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47" t="31575" r="7890" b="55083"/>
          <a:stretch/>
        </p:blipFill>
        <p:spPr>
          <a:xfrm>
            <a:off x="7006317" y="3576076"/>
            <a:ext cx="852095" cy="393051"/>
          </a:xfrm>
          <a:prstGeom prst="rect">
            <a:avLst/>
          </a:prstGeom>
        </p:spPr>
      </p:pic>
      <p:pic>
        <p:nvPicPr>
          <p:cNvPr id="31" name="Naoi.mp3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6984793" y="4257586"/>
            <a:ext cx="812800" cy="812800"/>
          </a:xfrm>
          <a:prstGeom prst="rect">
            <a:avLst/>
          </a:prstGeom>
        </p:spPr>
      </p:pic>
      <p:pic>
        <p:nvPicPr>
          <p:cNvPr id="32" name="Picture 31" descr="45678910.psd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4" t="38157" r="25346" b="37122"/>
          <a:stretch/>
        </p:blipFill>
        <p:spPr>
          <a:xfrm>
            <a:off x="7996458" y="2271358"/>
            <a:ext cx="882516" cy="728294"/>
          </a:xfrm>
          <a:prstGeom prst="rect">
            <a:avLst/>
          </a:prstGeom>
        </p:spPr>
      </p:pic>
      <p:pic>
        <p:nvPicPr>
          <p:cNvPr id="33" name="Picture 32" descr="rest of numbers.psd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1" t="50655" r="38046" b="36003"/>
          <a:stretch/>
        </p:blipFill>
        <p:spPr>
          <a:xfrm>
            <a:off x="7973069" y="3586838"/>
            <a:ext cx="852095" cy="393051"/>
          </a:xfrm>
          <a:prstGeom prst="rect">
            <a:avLst/>
          </a:prstGeom>
        </p:spPr>
      </p:pic>
      <p:pic>
        <p:nvPicPr>
          <p:cNvPr id="34" name="Deich.mp3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8066174" y="412950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0304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23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0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9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9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11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11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10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10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11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11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2" dur="10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10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2" dur="5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4" dur="10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3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5" dur="130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7" dur="130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8" dur="133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1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8" dur="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0" dur="133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9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1" dur="107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1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1" dur="5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3" dur="107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2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94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6" dur="94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2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4" fill="hold">
                      <p:stCondLst>
                        <p:cond delay="0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7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2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26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0" fill="hold">
                      <p:stCondLst>
                        <p:cond delay="0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3" dur="11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2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9" dur="172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 showWhenStopped="0">
                <p:cTn id="2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5" dur="10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2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8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8" fill="hold">
                      <p:stCondLst>
                        <p:cond delay="0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1" dur="11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>
                      <p:stCondLst>
                        <p:cond delay="0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7" dur="10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2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9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0" fill="hold">
                      <p:stCondLst>
                        <p:cond delay="0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3" dur="130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3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0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6" fill="hold">
                      <p:stCondLst>
                        <p:cond delay="0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9" dur="133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3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1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2" fill="hold">
                      <p:stCondLst>
                        <p:cond delay="0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5" dur="107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 showWhenStopped="0">
                <p:cTn id="3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3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8" fill="hold">
                      <p:stCondLst>
                        <p:cond delay="0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1" dur="94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 showWhenStopped="0">
                <p:cTn id="3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̀ an àireamh?.psd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00" y="-1526185"/>
            <a:ext cx="6057143" cy="4850793"/>
          </a:xfrm>
          <a:prstGeom prst="rect">
            <a:avLst/>
          </a:prstGeom>
        </p:spPr>
      </p:pic>
      <p:pic>
        <p:nvPicPr>
          <p:cNvPr id="3" name="Picture 2" descr="123.psd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3" t="34016" r="72867" b="43848"/>
          <a:stretch/>
        </p:blipFill>
        <p:spPr>
          <a:xfrm>
            <a:off x="223196" y="2348229"/>
            <a:ext cx="551805" cy="652102"/>
          </a:xfrm>
          <a:prstGeom prst="rect">
            <a:avLst/>
          </a:prstGeom>
        </p:spPr>
      </p:pic>
      <p:pic>
        <p:nvPicPr>
          <p:cNvPr id="8" name="Picture 7" descr="aondhatri.psd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7" t="36801" r="65539" b="47449"/>
          <a:stretch/>
        </p:blipFill>
        <p:spPr>
          <a:xfrm>
            <a:off x="86857" y="3577630"/>
            <a:ext cx="733652" cy="463994"/>
          </a:xfrm>
          <a:prstGeom prst="rect">
            <a:avLst/>
          </a:prstGeom>
        </p:spPr>
      </p:pic>
      <p:pic>
        <p:nvPicPr>
          <p:cNvPr id="14" name="A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313058" y="4427153"/>
            <a:ext cx="493627" cy="493627"/>
          </a:xfrm>
          <a:prstGeom prst="rect">
            <a:avLst/>
          </a:prstGeom>
        </p:spPr>
      </p:pic>
      <p:pic>
        <p:nvPicPr>
          <p:cNvPr id="15" name="Picture 14" descr="123.psd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4" t="31461" r="45446" b="43704"/>
          <a:stretch/>
        </p:blipFill>
        <p:spPr>
          <a:xfrm>
            <a:off x="950036" y="2271358"/>
            <a:ext cx="597754" cy="731629"/>
          </a:xfrm>
          <a:prstGeom prst="rect">
            <a:avLst/>
          </a:prstGeom>
        </p:spPr>
      </p:pic>
      <p:pic>
        <p:nvPicPr>
          <p:cNvPr id="16" name="dha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110873" y="4427153"/>
            <a:ext cx="493627" cy="493627"/>
          </a:xfrm>
          <a:prstGeom prst="rect">
            <a:avLst/>
          </a:prstGeom>
        </p:spPr>
      </p:pic>
      <p:pic>
        <p:nvPicPr>
          <p:cNvPr id="17" name="Picture 16" descr="aondhatri.psd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79" t="33861" r="36086" b="47158"/>
          <a:stretch/>
        </p:blipFill>
        <p:spPr>
          <a:xfrm>
            <a:off x="948972" y="3494079"/>
            <a:ext cx="692880" cy="559188"/>
          </a:xfrm>
          <a:prstGeom prst="rect">
            <a:avLst/>
          </a:prstGeom>
        </p:spPr>
      </p:pic>
      <p:pic>
        <p:nvPicPr>
          <p:cNvPr id="18" name="Picture 17" descr="123.psd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2" t="37316" r="18270" b="45141"/>
          <a:stretch/>
        </p:blipFill>
        <p:spPr>
          <a:xfrm>
            <a:off x="1977192" y="2447482"/>
            <a:ext cx="379217" cy="516812"/>
          </a:xfrm>
          <a:prstGeom prst="rect">
            <a:avLst/>
          </a:prstGeom>
        </p:spPr>
      </p:pic>
      <p:pic>
        <p:nvPicPr>
          <p:cNvPr id="19" name="tri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894663" y="4427153"/>
            <a:ext cx="493627" cy="493627"/>
          </a:xfrm>
          <a:prstGeom prst="rect">
            <a:avLst/>
          </a:prstGeom>
        </p:spPr>
      </p:pic>
      <p:pic>
        <p:nvPicPr>
          <p:cNvPr id="20" name="Picture 19" descr="aondhatri.psd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03" t="36043" r="13721" b="49594"/>
          <a:stretch/>
        </p:blipFill>
        <p:spPr>
          <a:xfrm>
            <a:off x="1810448" y="3556779"/>
            <a:ext cx="565613" cy="423110"/>
          </a:xfrm>
          <a:prstGeom prst="rect">
            <a:avLst/>
          </a:prstGeom>
        </p:spPr>
      </p:pic>
      <p:pic>
        <p:nvPicPr>
          <p:cNvPr id="21" name="De an aireamh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645881" y="334433"/>
            <a:ext cx="812800" cy="812800"/>
          </a:xfrm>
          <a:prstGeom prst="rect">
            <a:avLst/>
          </a:prstGeom>
        </p:spPr>
      </p:pic>
      <p:pic>
        <p:nvPicPr>
          <p:cNvPr id="4" name="Picture 3" descr="45678910.psd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5" t="6170" r="77185" b="73256"/>
          <a:stretch/>
        </p:blipFill>
        <p:spPr>
          <a:xfrm>
            <a:off x="2648543" y="2350491"/>
            <a:ext cx="526409" cy="606113"/>
          </a:xfrm>
          <a:prstGeom prst="rect">
            <a:avLst/>
          </a:prstGeom>
        </p:spPr>
      </p:pic>
      <p:pic>
        <p:nvPicPr>
          <p:cNvPr id="5" name="Picture 4" descr="rest of numbers.psd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4" t="8922" r="59275" b="80436"/>
          <a:stretch/>
        </p:blipFill>
        <p:spPr>
          <a:xfrm>
            <a:off x="2288151" y="3612300"/>
            <a:ext cx="1049952" cy="313508"/>
          </a:xfrm>
          <a:prstGeom prst="rect">
            <a:avLst/>
          </a:prstGeom>
        </p:spPr>
      </p:pic>
      <p:pic>
        <p:nvPicPr>
          <p:cNvPr id="6" name="Ceithir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2765729" y="4423087"/>
            <a:ext cx="493627" cy="493627"/>
          </a:xfrm>
          <a:prstGeom prst="rect">
            <a:avLst/>
          </a:prstGeom>
        </p:spPr>
      </p:pic>
      <p:pic>
        <p:nvPicPr>
          <p:cNvPr id="7" name="Picture 6" descr="45678910.psd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6" t="8476" r="61107" b="71730"/>
          <a:stretch/>
        </p:blipFill>
        <p:spPr>
          <a:xfrm>
            <a:off x="3486078" y="2374406"/>
            <a:ext cx="507912" cy="583128"/>
          </a:xfrm>
          <a:prstGeom prst="rect">
            <a:avLst/>
          </a:prstGeom>
        </p:spPr>
      </p:pic>
      <p:pic>
        <p:nvPicPr>
          <p:cNvPr id="22" name="Picture 21" descr="rest of numbers.psd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45" t="9614" r="30214" b="77965"/>
          <a:stretch/>
        </p:blipFill>
        <p:spPr>
          <a:xfrm>
            <a:off x="3123857" y="3635501"/>
            <a:ext cx="1049950" cy="365912"/>
          </a:xfrm>
          <a:prstGeom prst="rect">
            <a:avLst/>
          </a:prstGeom>
        </p:spPr>
      </p:pic>
      <p:pic>
        <p:nvPicPr>
          <p:cNvPr id="10" name="coig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3507601" y="4378917"/>
            <a:ext cx="563387" cy="563387"/>
          </a:xfrm>
          <a:prstGeom prst="rect">
            <a:avLst/>
          </a:prstGeom>
        </p:spPr>
      </p:pic>
      <p:pic>
        <p:nvPicPr>
          <p:cNvPr id="23" name="Picture 22" descr="45678910.psd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80" t="8596" r="43213" b="71610"/>
          <a:stretch/>
        </p:blipFill>
        <p:spPr>
          <a:xfrm>
            <a:off x="4292355" y="2381166"/>
            <a:ext cx="507912" cy="583128"/>
          </a:xfrm>
          <a:prstGeom prst="rect">
            <a:avLst/>
          </a:prstGeom>
        </p:spPr>
      </p:pic>
      <p:pic>
        <p:nvPicPr>
          <p:cNvPr id="24" name="Picture 23" descr="rest of numbers.psd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49" t="10374" r="8727" b="77205"/>
          <a:stretch/>
        </p:blipFill>
        <p:spPr>
          <a:xfrm>
            <a:off x="4070988" y="3657025"/>
            <a:ext cx="832287" cy="365912"/>
          </a:xfrm>
          <a:prstGeom prst="rect">
            <a:avLst/>
          </a:prstGeom>
        </p:spPr>
      </p:pic>
      <p:pic>
        <p:nvPicPr>
          <p:cNvPr id="11" name="Sia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4303116" y="4313441"/>
            <a:ext cx="563387" cy="563387"/>
          </a:xfrm>
          <a:prstGeom prst="rect">
            <a:avLst/>
          </a:prstGeom>
        </p:spPr>
      </p:pic>
      <p:pic>
        <p:nvPicPr>
          <p:cNvPr id="25" name="Picture 24" descr="45678910.psd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71" t="8343" r="27122" b="71863"/>
          <a:stretch/>
        </p:blipFill>
        <p:spPr>
          <a:xfrm>
            <a:off x="5312669" y="2391741"/>
            <a:ext cx="507912" cy="583128"/>
          </a:xfrm>
          <a:prstGeom prst="rect">
            <a:avLst/>
          </a:prstGeom>
        </p:spPr>
      </p:pic>
      <p:pic>
        <p:nvPicPr>
          <p:cNvPr id="26" name="Picture 25" descr="rest of numbers.psd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0" t="31330" r="59452" b="53514"/>
          <a:stretch/>
        </p:blipFill>
        <p:spPr>
          <a:xfrm>
            <a:off x="5013138" y="3576076"/>
            <a:ext cx="1054988" cy="446486"/>
          </a:xfrm>
          <a:prstGeom prst="rect">
            <a:avLst/>
          </a:prstGeom>
        </p:spPr>
      </p:pic>
      <p:pic>
        <p:nvPicPr>
          <p:cNvPr id="12" name="Seachd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5297204" y="4312561"/>
            <a:ext cx="563387" cy="563387"/>
          </a:xfrm>
          <a:prstGeom prst="rect">
            <a:avLst/>
          </a:prstGeom>
        </p:spPr>
      </p:pic>
      <p:pic>
        <p:nvPicPr>
          <p:cNvPr id="27" name="Picture 26" descr="45678910.psd"/>
          <p:cNvPicPr>
            <a:picLocks noChangeAspect="1"/>
          </p:cNvPicPr>
          <p:nvPr/>
        </p:nvPicPr>
        <p:blipFill rotWithShape="1"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22" t="8343" r="8871" b="71863"/>
          <a:stretch/>
        </p:blipFill>
        <p:spPr>
          <a:xfrm>
            <a:off x="6287782" y="2381166"/>
            <a:ext cx="507912" cy="583128"/>
          </a:xfrm>
          <a:prstGeom prst="rect">
            <a:avLst/>
          </a:prstGeom>
        </p:spPr>
      </p:pic>
      <p:pic>
        <p:nvPicPr>
          <p:cNvPr id="28" name="Picture 27" descr="rest of numbers.psd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75" t="31575" r="33262" b="55083"/>
          <a:stretch/>
        </p:blipFill>
        <p:spPr>
          <a:xfrm>
            <a:off x="6132698" y="3576076"/>
            <a:ext cx="852095" cy="393051"/>
          </a:xfrm>
          <a:prstGeom prst="rect">
            <a:avLst/>
          </a:prstGeom>
        </p:spPr>
      </p:pic>
      <p:pic>
        <p:nvPicPr>
          <p:cNvPr id="13" name="ochd.mp3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6244733" y="4290681"/>
            <a:ext cx="563387" cy="56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802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23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0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9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9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11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11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10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10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11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11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2" dur="10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10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2" dur="5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4" dur="10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3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5" dur="130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7" dur="130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8" dur="133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1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8" dur="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0" dur="133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2" fill="hold">
                      <p:stCondLst>
                        <p:cond delay="0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2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8" fill="hold">
                      <p:stCondLst>
                        <p:cond delay="0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1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2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2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4" fill="hold">
                      <p:stCondLst>
                        <p:cond delay="0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7" dur="11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2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22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0" fill="hold">
                      <p:stCondLst>
                        <p:cond delay="0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3" dur="172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 showWhenStopped="0">
                <p:cTn id="2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2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6" fill="hold">
                      <p:stCondLst>
                        <p:cond delay="0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9" dur="10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2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4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2" fill="hold">
                      <p:stCondLst>
                        <p:cond delay="0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5" dur="11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1" dur="10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2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5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4" fill="hold">
                      <p:stCondLst>
                        <p:cond delay="0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7" dur="130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25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25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0" fill="hold">
                      <p:stCondLst>
                        <p:cond delay="0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3" dur="133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2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̀ an àireamh?.psd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6700" y="-1526185"/>
            <a:ext cx="6057143" cy="4850793"/>
          </a:xfrm>
          <a:prstGeom prst="rect">
            <a:avLst/>
          </a:prstGeom>
        </p:spPr>
      </p:pic>
      <p:pic>
        <p:nvPicPr>
          <p:cNvPr id="3" name="Picture 2" descr="123.psd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33" t="34016" r="72867" b="43848"/>
          <a:stretch/>
        </p:blipFill>
        <p:spPr>
          <a:xfrm>
            <a:off x="223196" y="2348229"/>
            <a:ext cx="551805" cy="652102"/>
          </a:xfrm>
          <a:prstGeom prst="rect">
            <a:avLst/>
          </a:prstGeom>
        </p:spPr>
      </p:pic>
      <p:pic>
        <p:nvPicPr>
          <p:cNvPr id="8" name="Picture 7" descr="aondhatri.psd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7" t="36801" r="65539" b="47449"/>
          <a:stretch/>
        </p:blipFill>
        <p:spPr>
          <a:xfrm>
            <a:off x="86857" y="3577630"/>
            <a:ext cx="733652" cy="463994"/>
          </a:xfrm>
          <a:prstGeom prst="rect">
            <a:avLst/>
          </a:prstGeom>
        </p:spPr>
      </p:pic>
      <p:pic>
        <p:nvPicPr>
          <p:cNvPr id="14" name="Ao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313058" y="4427153"/>
            <a:ext cx="493627" cy="493627"/>
          </a:xfrm>
          <a:prstGeom prst="rect">
            <a:avLst/>
          </a:prstGeom>
        </p:spPr>
      </p:pic>
      <p:pic>
        <p:nvPicPr>
          <p:cNvPr id="15" name="Picture 14" descr="123.psd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04" t="31461" r="45446" b="43704"/>
          <a:stretch/>
        </p:blipFill>
        <p:spPr>
          <a:xfrm>
            <a:off x="950036" y="2271358"/>
            <a:ext cx="597754" cy="731629"/>
          </a:xfrm>
          <a:prstGeom prst="rect">
            <a:avLst/>
          </a:prstGeom>
        </p:spPr>
      </p:pic>
      <p:pic>
        <p:nvPicPr>
          <p:cNvPr id="16" name="dha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110873" y="4427153"/>
            <a:ext cx="493627" cy="493627"/>
          </a:xfrm>
          <a:prstGeom prst="rect">
            <a:avLst/>
          </a:prstGeom>
        </p:spPr>
      </p:pic>
      <p:pic>
        <p:nvPicPr>
          <p:cNvPr id="17" name="Picture 16" descr="aondhatri.psd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79" t="33861" r="36086" b="47158"/>
          <a:stretch/>
        </p:blipFill>
        <p:spPr>
          <a:xfrm>
            <a:off x="948972" y="3494079"/>
            <a:ext cx="692880" cy="559188"/>
          </a:xfrm>
          <a:prstGeom prst="rect">
            <a:avLst/>
          </a:prstGeom>
        </p:spPr>
      </p:pic>
      <p:pic>
        <p:nvPicPr>
          <p:cNvPr id="18" name="Picture 17" descr="123.psd"/>
          <p:cNvPicPr>
            <a:picLocks noChangeAspect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22" t="37316" r="18270" b="45141"/>
          <a:stretch/>
        </p:blipFill>
        <p:spPr>
          <a:xfrm>
            <a:off x="1977192" y="2447482"/>
            <a:ext cx="379217" cy="516812"/>
          </a:xfrm>
          <a:prstGeom prst="rect">
            <a:avLst/>
          </a:prstGeom>
        </p:spPr>
      </p:pic>
      <p:pic>
        <p:nvPicPr>
          <p:cNvPr id="19" name="tri.mp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894663" y="4427153"/>
            <a:ext cx="493627" cy="493627"/>
          </a:xfrm>
          <a:prstGeom prst="rect">
            <a:avLst/>
          </a:prstGeom>
        </p:spPr>
      </p:pic>
      <p:pic>
        <p:nvPicPr>
          <p:cNvPr id="20" name="Picture 19" descr="aondhatri.psd"/>
          <p:cNvPicPr>
            <a:picLocks noChangeAspect="1"/>
          </p:cNvPicPr>
          <p:nvPr/>
        </p:nvPicPr>
        <p:blipFill rotWithShape="1"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903" t="36043" r="13721" b="49594"/>
          <a:stretch/>
        </p:blipFill>
        <p:spPr>
          <a:xfrm>
            <a:off x="1810448" y="3556779"/>
            <a:ext cx="565613" cy="423110"/>
          </a:xfrm>
          <a:prstGeom prst="rect">
            <a:avLst/>
          </a:prstGeom>
        </p:spPr>
      </p:pic>
      <p:pic>
        <p:nvPicPr>
          <p:cNvPr id="21" name="De an aireamh.mp3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645881" y="334433"/>
            <a:ext cx="812800" cy="812800"/>
          </a:xfrm>
          <a:prstGeom prst="rect">
            <a:avLst/>
          </a:prstGeom>
        </p:spPr>
      </p:pic>
      <p:pic>
        <p:nvPicPr>
          <p:cNvPr id="4" name="Picture 3" descr="45678910.psd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5" t="6170" r="77185" b="73256"/>
          <a:stretch/>
        </p:blipFill>
        <p:spPr>
          <a:xfrm>
            <a:off x="2648543" y="2350491"/>
            <a:ext cx="526409" cy="606113"/>
          </a:xfrm>
          <a:prstGeom prst="rect">
            <a:avLst/>
          </a:prstGeom>
        </p:spPr>
      </p:pic>
      <p:pic>
        <p:nvPicPr>
          <p:cNvPr id="5" name="Picture 4" descr="rest of numbers.psd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4" t="8922" r="59275" b="80436"/>
          <a:stretch/>
        </p:blipFill>
        <p:spPr>
          <a:xfrm>
            <a:off x="2288151" y="3612300"/>
            <a:ext cx="1049952" cy="313508"/>
          </a:xfrm>
          <a:prstGeom prst="rect">
            <a:avLst/>
          </a:prstGeom>
        </p:spPr>
      </p:pic>
      <p:pic>
        <p:nvPicPr>
          <p:cNvPr id="6" name="Ceithir.mp3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2765729" y="4423087"/>
            <a:ext cx="493627" cy="493627"/>
          </a:xfrm>
          <a:prstGeom prst="rect">
            <a:avLst/>
          </a:prstGeom>
        </p:spPr>
      </p:pic>
      <p:pic>
        <p:nvPicPr>
          <p:cNvPr id="7" name="Picture 6" descr="45678910.psd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6" t="8476" r="61107" b="71730"/>
          <a:stretch/>
        </p:blipFill>
        <p:spPr>
          <a:xfrm>
            <a:off x="3486078" y="2374406"/>
            <a:ext cx="507912" cy="583128"/>
          </a:xfrm>
          <a:prstGeom prst="rect">
            <a:avLst/>
          </a:prstGeom>
        </p:spPr>
      </p:pic>
      <p:pic>
        <p:nvPicPr>
          <p:cNvPr id="22" name="Picture 21" descr="rest of numbers.psd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45" t="9614" r="30214" b="77965"/>
          <a:stretch/>
        </p:blipFill>
        <p:spPr>
          <a:xfrm>
            <a:off x="3123857" y="3635501"/>
            <a:ext cx="1049950" cy="365912"/>
          </a:xfrm>
          <a:prstGeom prst="rect">
            <a:avLst/>
          </a:prstGeom>
        </p:spPr>
      </p:pic>
      <p:pic>
        <p:nvPicPr>
          <p:cNvPr id="10" name="coig.mp3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3507601" y="4378917"/>
            <a:ext cx="563387" cy="563387"/>
          </a:xfrm>
          <a:prstGeom prst="rect">
            <a:avLst/>
          </a:prstGeom>
        </p:spPr>
      </p:pic>
      <p:pic>
        <p:nvPicPr>
          <p:cNvPr id="23" name="Picture 22" descr="45678910.psd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980" t="8596" r="43213" b="71610"/>
          <a:stretch/>
        </p:blipFill>
        <p:spPr>
          <a:xfrm>
            <a:off x="4292355" y="2381166"/>
            <a:ext cx="507912" cy="583128"/>
          </a:xfrm>
          <a:prstGeom prst="rect">
            <a:avLst/>
          </a:prstGeom>
        </p:spPr>
      </p:pic>
      <p:pic>
        <p:nvPicPr>
          <p:cNvPr id="24" name="Picture 23" descr="rest of numbers.psd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49" t="10374" r="8727" b="77205"/>
          <a:stretch/>
        </p:blipFill>
        <p:spPr>
          <a:xfrm>
            <a:off x="4070988" y="3657025"/>
            <a:ext cx="832287" cy="365912"/>
          </a:xfrm>
          <a:prstGeom prst="rect">
            <a:avLst/>
          </a:prstGeom>
        </p:spPr>
      </p:pic>
      <p:pic>
        <p:nvPicPr>
          <p:cNvPr id="11" name="Sia.mp3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4303116" y="4313441"/>
            <a:ext cx="563387" cy="563387"/>
          </a:xfrm>
          <a:prstGeom prst="rect">
            <a:avLst/>
          </a:prstGeom>
        </p:spPr>
      </p:pic>
      <p:pic>
        <p:nvPicPr>
          <p:cNvPr id="25" name="Picture 24" descr="45678910.psd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71" t="8343" r="27122" b="71863"/>
          <a:stretch/>
        </p:blipFill>
        <p:spPr>
          <a:xfrm>
            <a:off x="5312669" y="2391741"/>
            <a:ext cx="507912" cy="583128"/>
          </a:xfrm>
          <a:prstGeom prst="rect">
            <a:avLst/>
          </a:prstGeom>
        </p:spPr>
      </p:pic>
      <p:pic>
        <p:nvPicPr>
          <p:cNvPr id="26" name="Picture 25" descr="rest of numbers.psd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0" t="31330" r="59452" b="53514"/>
          <a:stretch/>
        </p:blipFill>
        <p:spPr>
          <a:xfrm>
            <a:off x="5013138" y="3576076"/>
            <a:ext cx="1054988" cy="446486"/>
          </a:xfrm>
          <a:prstGeom prst="rect">
            <a:avLst/>
          </a:prstGeom>
        </p:spPr>
      </p:pic>
      <p:pic>
        <p:nvPicPr>
          <p:cNvPr id="12" name="Seachd.mp3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5297204" y="4312561"/>
            <a:ext cx="563387" cy="563387"/>
          </a:xfrm>
          <a:prstGeom prst="rect">
            <a:avLst/>
          </a:prstGeom>
        </p:spPr>
      </p:pic>
      <p:pic>
        <p:nvPicPr>
          <p:cNvPr id="27" name="Picture 26" descr="45678910.psd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322" t="8343" r="8871" b="71863"/>
          <a:stretch/>
        </p:blipFill>
        <p:spPr>
          <a:xfrm>
            <a:off x="6287782" y="2381166"/>
            <a:ext cx="507912" cy="583128"/>
          </a:xfrm>
          <a:prstGeom prst="rect">
            <a:avLst/>
          </a:prstGeom>
        </p:spPr>
      </p:pic>
      <p:pic>
        <p:nvPicPr>
          <p:cNvPr id="28" name="Picture 27" descr="rest of numbers.psd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75" t="31575" r="33262" b="55083"/>
          <a:stretch/>
        </p:blipFill>
        <p:spPr>
          <a:xfrm>
            <a:off x="6132698" y="3576076"/>
            <a:ext cx="852095" cy="393051"/>
          </a:xfrm>
          <a:prstGeom prst="rect">
            <a:avLst/>
          </a:prstGeom>
        </p:spPr>
      </p:pic>
      <p:pic>
        <p:nvPicPr>
          <p:cNvPr id="13" name="ochd.mp3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6244733" y="4290681"/>
            <a:ext cx="563387" cy="563387"/>
          </a:xfrm>
          <a:prstGeom prst="rect">
            <a:avLst/>
          </a:prstGeom>
        </p:spPr>
      </p:pic>
      <p:pic>
        <p:nvPicPr>
          <p:cNvPr id="29" name="Picture 28" descr="45678910.psd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9" t="41624" r="56524" b="38582"/>
          <a:stretch/>
        </p:blipFill>
        <p:spPr>
          <a:xfrm>
            <a:off x="7213348" y="2416524"/>
            <a:ext cx="507912" cy="583128"/>
          </a:xfrm>
          <a:prstGeom prst="rect">
            <a:avLst/>
          </a:prstGeom>
        </p:spPr>
      </p:pic>
      <p:pic>
        <p:nvPicPr>
          <p:cNvPr id="30" name="Picture 29" descr="rest of numbers.psd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47" t="31575" r="7890" b="55083"/>
          <a:stretch/>
        </p:blipFill>
        <p:spPr>
          <a:xfrm>
            <a:off x="7006317" y="3576076"/>
            <a:ext cx="852095" cy="393051"/>
          </a:xfrm>
          <a:prstGeom prst="rect">
            <a:avLst/>
          </a:prstGeom>
        </p:spPr>
      </p:pic>
      <p:pic>
        <p:nvPicPr>
          <p:cNvPr id="31" name="Naoi.mp3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6984793" y="4257586"/>
            <a:ext cx="812800" cy="812800"/>
          </a:xfrm>
          <a:prstGeom prst="rect">
            <a:avLst/>
          </a:prstGeom>
        </p:spPr>
      </p:pic>
      <p:pic>
        <p:nvPicPr>
          <p:cNvPr id="32" name="Picture 31" descr="45678910.psd"/>
          <p:cNvPicPr>
            <a:picLocks noChangeAspect="1"/>
          </p:cNvPicPr>
          <p:nvPr/>
        </p:nvPicPr>
        <p:blipFill rotWithShape="1"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64" t="38157" r="25346" b="37122"/>
          <a:stretch/>
        </p:blipFill>
        <p:spPr>
          <a:xfrm>
            <a:off x="7996458" y="2271358"/>
            <a:ext cx="882516" cy="728294"/>
          </a:xfrm>
          <a:prstGeom prst="rect">
            <a:avLst/>
          </a:prstGeom>
        </p:spPr>
      </p:pic>
      <p:pic>
        <p:nvPicPr>
          <p:cNvPr id="33" name="Picture 32" descr="rest of numbers.psd"/>
          <p:cNvPicPr>
            <a:picLocks noChangeAspect="1"/>
          </p:cNvPicPr>
          <p:nvPr/>
        </p:nvPicPr>
        <p:blipFill rotWithShape="1"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91" t="50655" r="38046" b="36003"/>
          <a:stretch/>
        </p:blipFill>
        <p:spPr>
          <a:xfrm>
            <a:off x="7973069" y="3586838"/>
            <a:ext cx="852095" cy="393051"/>
          </a:xfrm>
          <a:prstGeom prst="rect">
            <a:avLst/>
          </a:prstGeom>
        </p:spPr>
      </p:pic>
      <p:pic>
        <p:nvPicPr>
          <p:cNvPr id="34" name="Deich.mp3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8066174" y="412950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940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72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23"/>
                            </p:stCondLst>
                            <p:childTnLst>
                              <p:par>
                                <p:cTn id="12" presetID="10" presetClass="exit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7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8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9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250" autoRev="1" fill="remove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20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100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9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50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99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 tmFilter="0, 0; .2, .5; .8, .5; 1, 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500" autoRev="1" fill="hold"/>
                                        <p:tgtEl>
                                          <p:spTgt spid="1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1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8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11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10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3" dur="50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5" dur="11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0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6" dur="10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8" dur="10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9" dur="11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9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1" dur="11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0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2" dur="10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10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2" dur="50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4" dur="10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3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5" dur="130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7" dur="130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6" dur="2000" fill="hold"/>
                                        <p:tgtEl>
                                          <p:spTgt spid="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8" dur="133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1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8" dur="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0" dur="133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9" dur="2000" fill="hold"/>
                                        <p:tgtEl>
                                          <p:spTgt spid="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1" dur="107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0" dur="10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1" dur="50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3" dur="107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2" dur="2000" fill="hold"/>
                                        <p:tgtEl>
                                          <p:spTgt spid="3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4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4" dur="94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3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4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6" dur="94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 showWhenStopped="0">
                <p:cTn id="2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26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4" fill="hold">
                      <p:stCondLst>
                        <p:cond delay="0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7" dur="12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 showWhenStopped="0">
                <p:cTn id="2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26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0" fill="hold">
                      <p:stCondLst>
                        <p:cond delay="0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3" dur="114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 showWhenStopped="0">
                <p:cTn id="2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9" dur="1723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 showWhenStopped="0">
                <p:cTn id="2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5" dur="104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2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8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8" fill="hold">
                      <p:stCondLst>
                        <p:cond delay="0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1" dur="11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2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>
                      <p:stCondLst>
                        <p:cond delay="0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7" dur="107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2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9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0" fill="hold">
                      <p:stCondLst>
                        <p:cond delay="0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3" dur="130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3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0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6" fill="hold">
                      <p:stCondLst>
                        <p:cond delay="0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9" dur="133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 showWhenStopped="0">
                <p:cTn id="3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1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2" fill="hold">
                      <p:stCondLst>
                        <p:cond delay="0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5" dur="107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audio>
              <p:cMediaNode vol="80000" showWhenStopped="0">
                <p:cTn id="3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seq concurrent="1" nextAc="seek">
              <p:cTn id="31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8" fill="hold">
                      <p:stCondLst>
                        <p:cond delay="0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1" dur="94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 showWhenStopped="0">
                <p:cTn id="3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rthday_cak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1095" y="2393815"/>
            <a:ext cx="2884538" cy="2975246"/>
          </a:xfrm>
          <a:prstGeom prst="rect">
            <a:avLst/>
          </a:prstGeom>
        </p:spPr>
      </p:pic>
      <p:pic>
        <p:nvPicPr>
          <p:cNvPr id="3" name="Picture 2" descr="mealdo.psd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770"/>
          <a:stretch/>
        </p:blipFill>
        <p:spPr>
          <a:xfrm>
            <a:off x="254000" y="519693"/>
            <a:ext cx="8634984" cy="1417443"/>
          </a:xfrm>
          <a:prstGeom prst="rect">
            <a:avLst/>
          </a:prstGeom>
        </p:spPr>
      </p:pic>
      <p:pic>
        <p:nvPicPr>
          <p:cNvPr id="4" name="Female Voice Subclip 11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53798" y="2316033"/>
            <a:ext cx="812800" cy="812800"/>
          </a:xfrm>
          <a:prstGeom prst="rect">
            <a:avLst/>
          </a:prstGeom>
        </p:spPr>
      </p:pic>
      <p:pic>
        <p:nvPicPr>
          <p:cNvPr id="6" name="Female Voice Subclip 11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029809" y="328123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0911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20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0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 showWhenStopped="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208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106210</TotalTime>
  <Words>165</Words>
  <Application>Microsoft Macintosh PowerPoint</Application>
  <PresentationFormat>On-screen Show (4:3)</PresentationFormat>
  <Paragraphs>30</Paragraphs>
  <Slides>12</Slides>
  <Notes>10</Notes>
  <HiddenSlides>0</HiddenSlides>
  <MMClips>59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Storlann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Anne McCormack</dc:creator>
  <cp:lastModifiedBy>Anne McCormack</cp:lastModifiedBy>
  <cp:revision>66</cp:revision>
  <dcterms:created xsi:type="dcterms:W3CDTF">2015-05-11T12:22:10Z</dcterms:created>
  <dcterms:modified xsi:type="dcterms:W3CDTF">2016-03-18T10:45:39Z</dcterms:modified>
</cp:coreProperties>
</file>