
<file path=[Content_Types].xml><?xml version="1.0" encoding="utf-8"?>
<Types xmlns="http://schemas.openxmlformats.org/package/2006/content-types">
  <Default Extension="xml" ContentType="application/xml"/>
  <Default Extension="mp3" ContentType="audi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71" r:id="rId2"/>
    <p:sldId id="270" r:id="rId3"/>
    <p:sldId id="272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2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F16"/>
    <a:srgbClr val="D8FF0D"/>
    <a:srgbClr val="FFE0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739" autoAdjust="0"/>
  </p:normalViewPr>
  <p:slideViewPr>
    <p:cSldViewPr snapToGrid="0" snapToObjects="1">
      <p:cViewPr varScale="1">
        <p:scale>
          <a:sx n="155" d="100"/>
          <a:sy n="155" d="100"/>
        </p:scale>
        <p:origin x="-112" y="-1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1174FF-D669-D542-9607-76DA81ADFCEC}" type="datetimeFigureOut">
              <a:rPr lang="en-US" smtClean="0"/>
              <a:t>24/03/2016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255E24-47EF-D74E-8343-BC17C72C8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36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could use with adjectives e.g.                 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ubhal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uaine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aran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donn</a:t>
            </a:r>
            <a:r>
              <a:rPr lang="en-GB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3597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 the following games, introduce and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practise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using: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Bidh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Cha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bhi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Am bi?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Miming game – act out your hobby.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 carousel idea – Days of the week displayed around the classroom. Children split into small groups to go to a day of the week. Teacher to hold up question card –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Dè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bhios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a’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dèanamh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?”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Children to tell a partner what they do on that day. All to move on to next day of the week.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Possibly introduce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‘Is toil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bhith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…’</a:t>
            </a:r>
            <a:r>
              <a:rPr lang="en-GB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359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Revision and use of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eil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bheil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bha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cha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robh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An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robh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Dè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bha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a’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dèanamh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could use with adjectives e.g.                 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ubhal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uaine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aran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donn</a:t>
            </a:r>
            <a:r>
              <a:rPr lang="en-GB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359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could use with adjectives e.g.                 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ubhal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uaine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aran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donn</a:t>
            </a:r>
            <a:r>
              <a:rPr lang="en-GB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359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could use with adjectives e.g.                 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ubhal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uaine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aran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donn</a:t>
            </a:r>
            <a:r>
              <a:rPr lang="en-GB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359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could use with adjectives e.g.                 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ubhal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uaine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aran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donn</a:t>
            </a:r>
            <a:r>
              <a:rPr lang="en-GB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3597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could use with adjectives e.g.                 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ubhal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uaine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aran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donn</a:t>
            </a:r>
            <a:r>
              <a:rPr lang="en-GB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3597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could use with adjectives e.g.                 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ubhal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uaine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aran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donn</a:t>
            </a:r>
            <a:r>
              <a:rPr lang="en-GB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3597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could use with adjectives e.g.                 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ubhal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uaine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aran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donn</a:t>
            </a:r>
            <a:r>
              <a:rPr lang="en-GB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359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24/03/2016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758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24/03/2016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663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24/03/2016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967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24/03/2016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763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24/03/2016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510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24/03/2016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350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24/03/2016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377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24/03/2016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05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24/03/2016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583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24/03/2016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820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24/03/2016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775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646942" y="959802"/>
            <a:ext cx="10742364" cy="626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985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4" Type="http://schemas.openxmlformats.org/officeDocument/2006/relationships/audio" Target="../media/media3.mp3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9.xml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3.png"/><Relationship Id="rId10" Type="http://schemas.openxmlformats.org/officeDocument/2006/relationships/image" Target="../media/image4.png"/><Relationship Id="rId1" Type="http://schemas.microsoft.com/office/2007/relationships/media" Target="../media/media10.mp3"/><Relationship Id="rId2" Type="http://schemas.openxmlformats.org/officeDocument/2006/relationships/audio" Target="../media/media10.mp3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1.mp3"/><Relationship Id="rId4" Type="http://schemas.openxmlformats.org/officeDocument/2006/relationships/audio" Target="../media/media11.mp3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0.xml"/><Relationship Id="rId7" Type="http://schemas.openxmlformats.org/officeDocument/2006/relationships/image" Target="../media/image5.png"/><Relationship Id="rId8" Type="http://schemas.openxmlformats.org/officeDocument/2006/relationships/image" Target="../media/image3.png"/><Relationship Id="rId9" Type="http://schemas.openxmlformats.org/officeDocument/2006/relationships/image" Target="../media/image4.png"/><Relationship Id="rId1" Type="http://schemas.microsoft.com/office/2007/relationships/media" Target="../media/media3.mp3"/><Relationship Id="rId2" Type="http://schemas.openxmlformats.org/officeDocument/2006/relationships/audio" Target="../media/media3.mp3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2.mp3"/><Relationship Id="rId4" Type="http://schemas.openxmlformats.org/officeDocument/2006/relationships/audio" Target="../media/media12.mp3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1.xml"/><Relationship Id="rId7" Type="http://schemas.openxmlformats.org/officeDocument/2006/relationships/image" Target="../media/image5.png"/><Relationship Id="rId8" Type="http://schemas.openxmlformats.org/officeDocument/2006/relationships/image" Target="../media/image3.png"/><Relationship Id="rId9" Type="http://schemas.openxmlformats.org/officeDocument/2006/relationships/image" Target="../media/image4.png"/><Relationship Id="rId1" Type="http://schemas.microsoft.com/office/2007/relationships/media" Target="../media/media5.mp3"/><Relationship Id="rId2" Type="http://schemas.openxmlformats.org/officeDocument/2006/relationships/audio" Target="../media/media5.mp3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4" Type="http://schemas.openxmlformats.org/officeDocument/2006/relationships/audio" Target="../media/media3.mp3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3.xml"/><Relationship Id="rId7" Type="http://schemas.openxmlformats.org/officeDocument/2006/relationships/image" Target="../media/image5.png"/><Relationship Id="rId8" Type="http://schemas.openxmlformats.org/officeDocument/2006/relationships/image" Target="../media/image3.png"/><Relationship Id="rId9" Type="http://schemas.openxmlformats.org/officeDocument/2006/relationships/image" Target="../media/image4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4" Type="http://schemas.openxmlformats.org/officeDocument/2006/relationships/audio" Target="../media/media3.mp3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4.xml"/><Relationship Id="rId7" Type="http://schemas.openxmlformats.org/officeDocument/2006/relationships/image" Target="../media/image5.png"/><Relationship Id="rId8" Type="http://schemas.openxmlformats.org/officeDocument/2006/relationships/image" Target="../media/image3.png"/><Relationship Id="rId9" Type="http://schemas.openxmlformats.org/officeDocument/2006/relationships/image" Target="../media/image4.png"/><Relationship Id="rId1" Type="http://schemas.microsoft.com/office/2007/relationships/media" Target="../media/media4.mp3"/><Relationship Id="rId2" Type="http://schemas.openxmlformats.org/officeDocument/2006/relationships/audio" Target="../media/media4.mp3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4" Type="http://schemas.openxmlformats.org/officeDocument/2006/relationships/audio" Target="../media/media6.mp3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5.xml"/><Relationship Id="rId7" Type="http://schemas.openxmlformats.org/officeDocument/2006/relationships/image" Target="../media/image5.png"/><Relationship Id="rId8" Type="http://schemas.openxmlformats.org/officeDocument/2006/relationships/image" Target="../media/image3.png"/><Relationship Id="rId9" Type="http://schemas.openxmlformats.org/officeDocument/2006/relationships/image" Target="../media/image4.png"/><Relationship Id="rId1" Type="http://schemas.microsoft.com/office/2007/relationships/media" Target="../media/media5.mp3"/><Relationship Id="rId2" Type="http://schemas.openxmlformats.org/officeDocument/2006/relationships/audio" Target="../media/media5.mp3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4" Type="http://schemas.openxmlformats.org/officeDocument/2006/relationships/audio" Target="../media/media3.mp3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6.xml"/><Relationship Id="rId7" Type="http://schemas.openxmlformats.org/officeDocument/2006/relationships/image" Target="../media/image5.png"/><Relationship Id="rId8" Type="http://schemas.openxmlformats.org/officeDocument/2006/relationships/image" Target="../media/image3.png"/><Relationship Id="rId9" Type="http://schemas.openxmlformats.org/officeDocument/2006/relationships/image" Target="../media/image4.png"/><Relationship Id="rId1" Type="http://schemas.microsoft.com/office/2007/relationships/media" Target="../media/media7.mp3"/><Relationship Id="rId2" Type="http://schemas.openxmlformats.org/officeDocument/2006/relationships/audio" Target="../media/media7.mp3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4" Type="http://schemas.openxmlformats.org/officeDocument/2006/relationships/audio" Target="../media/media8.mp3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7.xml"/><Relationship Id="rId7" Type="http://schemas.openxmlformats.org/officeDocument/2006/relationships/image" Target="../media/image5.png"/><Relationship Id="rId8" Type="http://schemas.openxmlformats.org/officeDocument/2006/relationships/image" Target="../media/image3.png"/><Relationship Id="rId9" Type="http://schemas.openxmlformats.org/officeDocument/2006/relationships/image" Target="../media/image4.png"/><Relationship Id="rId1" Type="http://schemas.microsoft.com/office/2007/relationships/media" Target="../media/media5.mp3"/><Relationship Id="rId2" Type="http://schemas.openxmlformats.org/officeDocument/2006/relationships/audio" Target="../media/media5.mp3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4" Type="http://schemas.openxmlformats.org/officeDocument/2006/relationships/audio" Target="../media/media5.mp3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8.xml"/><Relationship Id="rId7" Type="http://schemas.openxmlformats.org/officeDocument/2006/relationships/image" Target="../media/image5.png"/><Relationship Id="rId8" Type="http://schemas.openxmlformats.org/officeDocument/2006/relationships/image" Target="../media/image3.png"/><Relationship Id="rId9" Type="http://schemas.openxmlformats.org/officeDocument/2006/relationships/image" Target="../media/image4.png"/><Relationship Id="rId1" Type="http://schemas.microsoft.com/office/2007/relationships/media" Target="../media/media9.mp3"/><Relationship Id="rId2" Type="http://schemas.openxmlformats.org/officeDocument/2006/relationships/audio" Target="../media/media9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85283" y="-64416"/>
            <a:ext cx="9828449" cy="6922416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987" y="2639493"/>
            <a:ext cx="2334026" cy="157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86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05833" y="0"/>
            <a:ext cx="9641416" cy="589491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group15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5" t="13444" r="70910" b="-16215"/>
          <a:stretch/>
        </p:blipFill>
        <p:spPr>
          <a:xfrm>
            <a:off x="4032249" y="1215406"/>
            <a:ext cx="1989667" cy="49338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499" y="4764640"/>
            <a:ext cx="6332431" cy="844526"/>
          </a:xfrm>
          <a:prstGeom prst="rect">
            <a:avLst/>
          </a:prstGeom>
        </p:spPr>
      </p:pic>
      <p:pic>
        <p:nvPicPr>
          <p:cNvPr id="8" name="Picture 7" descr="hoobies_alltext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977" r="8160" b="86322"/>
          <a:stretch/>
        </p:blipFill>
        <p:spPr>
          <a:xfrm>
            <a:off x="1830295" y="569946"/>
            <a:ext cx="5930239" cy="645460"/>
          </a:xfrm>
          <a:prstGeom prst="rect">
            <a:avLst/>
          </a:prstGeom>
        </p:spPr>
      </p:pic>
      <p:pic>
        <p:nvPicPr>
          <p:cNvPr id="4" name="Bidh mi a' cluich giota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60534" y="4089424"/>
            <a:ext cx="812800" cy="812800"/>
          </a:xfrm>
          <a:prstGeom prst="rect">
            <a:avLst/>
          </a:prstGeom>
        </p:spPr>
      </p:pic>
      <p:pic>
        <p:nvPicPr>
          <p:cNvPr id="9" name="A bheil cur-seachad agad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49117" y="131868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159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738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7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7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2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05833" y="0"/>
            <a:ext cx="9641416" cy="589491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" name="Picture 1" descr="group15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0" r="17329"/>
          <a:stretch/>
        </p:blipFill>
        <p:spPr>
          <a:xfrm>
            <a:off x="3833856" y="863298"/>
            <a:ext cx="2460596" cy="4800803"/>
          </a:xfrm>
          <a:prstGeom prst="rect">
            <a:avLst/>
          </a:prstGeom>
        </p:spPr>
      </p:pic>
      <p:pic>
        <p:nvPicPr>
          <p:cNvPr id="3" name="Picture 2" descr="hoobies_alltext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41" t="72884" r="5418" b="19415"/>
          <a:stretch/>
        </p:blipFill>
        <p:spPr>
          <a:xfrm>
            <a:off x="1439333" y="4902224"/>
            <a:ext cx="6709834" cy="645460"/>
          </a:xfrm>
          <a:prstGeom prst="rect">
            <a:avLst/>
          </a:prstGeom>
        </p:spPr>
      </p:pic>
      <p:pic>
        <p:nvPicPr>
          <p:cNvPr id="8" name="Picture 7" descr="hoobies_alltext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977" r="8160" b="86322"/>
          <a:stretch/>
        </p:blipFill>
        <p:spPr>
          <a:xfrm>
            <a:off x="1830295" y="569946"/>
            <a:ext cx="5930239" cy="645460"/>
          </a:xfrm>
          <a:prstGeom prst="rect">
            <a:avLst/>
          </a:prstGeom>
        </p:spPr>
      </p:pic>
      <p:pic>
        <p:nvPicPr>
          <p:cNvPr id="5" name="A bheil cur-seachad aga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49117" y="1318684"/>
            <a:ext cx="812800" cy="812800"/>
          </a:xfrm>
          <a:prstGeom prst="rect">
            <a:avLst/>
          </a:prstGeom>
        </p:spPr>
      </p:pic>
      <p:pic>
        <p:nvPicPr>
          <p:cNvPr id="9" name="Bidh mi a' cluich iomai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42767" y="4324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199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2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5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33"/>
                            </p:stCondLst>
                            <p:childTnLst>
                              <p:par>
                                <p:cTn id="28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2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5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05833" y="0"/>
            <a:ext cx="9641416" cy="589491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group15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3" t="7108" r="89196" b="-9877"/>
          <a:stretch/>
        </p:blipFill>
        <p:spPr>
          <a:xfrm>
            <a:off x="3270249" y="1215406"/>
            <a:ext cx="2508251" cy="4933851"/>
          </a:xfrm>
          <a:prstGeom prst="rect">
            <a:avLst/>
          </a:prstGeom>
        </p:spPr>
      </p:pic>
      <p:pic>
        <p:nvPicPr>
          <p:cNvPr id="3" name="Picture 2" descr="hoobies_alltext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98" t="80305" r="3328" b="11994"/>
          <a:stretch/>
        </p:blipFill>
        <p:spPr>
          <a:xfrm>
            <a:off x="1005417" y="4902224"/>
            <a:ext cx="7239000" cy="645460"/>
          </a:xfrm>
          <a:prstGeom prst="rect">
            <a:avLst/>
          </a:prstGeom>
        </p:spPr>
      </p:pic>
      <p:pic>
        <p:nvPicPr>
          <p:cNvPr id="8" name="Picture 7" descr="hoobies_alltext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977" r="8160" b="86322"/>
          <a:stretch/>
        </p:blipFill>
        <p:spPr>
          <a:xfrm>
            <a:off x="1830295" y="569946"/>
            <a:ext cx="5930239" cy="645460"/>
          </a:xfrm>
          <a:prstGeom prst="rect">
            <a:avLst/>
          </a:prstGeom>
        </p:spPr>
      </p:pic>
      <p:pic>
        <p:nvPicPr>
          <p:cNvPr id="10" name="A bheil cur-seachad aga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39100" y="1054100"/>
            <a:ext cx="812800" cy="812800"/>
          </a:xfrm>
          <a:prstGeom prst="rect">
            <a:avLst/>
          </a:prstGeom>
        </p:spPr>
      </p:pic>
      <p:pic>
        <p:nvPicPr>
          <p:cNvPr id="4" name="Bidh mi a' cluich ball-basgaid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5500" y="473488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283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876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4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3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4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250" y="0"/>
            <a:ext cx="9654686" cy="682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918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9" r="54235" b="39963"/>
          <a:stretch/>
        </p:blipFill>
        <p:spPr>
          <a:xfrm>
            <a:off x="1974659" y="1041061"/>
            <a:ext cx="5338018" cy="389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36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4" r="54235" b="79658"/>
          <a:stretch/>
        </p:blipFill>
        <p:spPr>
          <a:xfrm>
            <a:off x="-1481229" y="1984974"/>
            <a:ext cx="11839758" cy="1327610"/>
          </a:xfrm>
          <a:prstGeom prst="rect">
            <a:avLst/>
          </a:prstGeom>
        </p:spPr>
      </p:pic>
      <p:pic>
        <p:nvPicPr>
          <p:cNvPr id="3" name="Mail Voice Subclip 11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749" y="427341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93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4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05833" y="0"/>
            <a:ext cx="9641416" cy="589491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group15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25" r="29415"/>
          <a:stretch/>
        </p:blipFill>
        <p:spPr>
          <a:xfrm>
            <a:off x="3704220" y="842131"/>
            <a:ext cx="2182389" cy="4800803"/>
          </a:xfrm>
          <a:prstGeom prst="rect">
            <a:avLst/>
          </a:prstGeom>
        </p:spPr>
      </p:pic>
      <p:pic>
        <p:nvPicPr>
          <p:cNvPr id="3" name="Picture 2" descr="hoobies_alltext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24" t="13181" r="9783" b="79118"/>
          <a:stretch/>
        </p:blipFill>
        <p:spPr>
          <a:xfrm>
            <a:off x="2060414" y="4902224"/>
            <a:ext cx="5470000" cy="645460"/>
          </a:xfrm>
          <a:prstGeom prst="rect">
            <a:avLst/>
          </a:prstGeom>
        </p:spPr>
      </p:pic>
      <p:pic>
        <p:nvPicPr>
          <p:cNvPr id="8" name="Picture 7" descr="hoobies_alltext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977" r="8160" b="86322"/>
          <a:stretch/>
        </p:blipFill>
        <p:spPr>
          <a:xfrm>
            <a:off x="1830295" y="569946"/>
            <a:ext cx="5930239" cy="645460"/>
          </a:xfrm>
          <a:prstGeom prst="rect">
            <a:avLst/>
          </a:prstGeom>
        </p:spPr>
      </p:pic>
      <p:pic>
        <p:nvPicPr>
          <p:cNvPr id="9" name="Bidh mi a' peantad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48600" y="4734884"/>
            <a:ext cx="812800" cy="812800"/>
          </a:xfrm>
          <a:prstGeom prst="rect">
            <a:avLst/>
          </a:prstGeom>
        </p:spPr>
      </p:pic>
      <p:pic>
        <p:nvPicPr>
          <p:cNvPr id="11" name="A bheil cur-seachad agad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49117" y="131868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931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738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8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8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2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05833" y="0"/>
            <a:ext cx="9641416" cy="589491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group15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3" r="53779"/>
          <a:stretch/>
        </p:blipFill>
        <p:spPr>
          <a:xfrm>
            <a:off x="3704221" y="842131"/>
            <a:ext cx="1693280" cy="4800803"/>
          </a:xfrm>
          <a:prstGeom prst="rect">
            <a:avLst/>
          </a:prstGeom>
        </p:spPr>
      </p:pic>
      <p:pic>
        <p:nvPicPr>
          <p:cNvPr id="3" name="Picture 2" descr="hoobies_alltext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24" t="20757" r="9783" b="71542"/>
          <a:stretch/>
        </p:blipFill>
        <p:spPr>
          <a:xfrm>
            <a:off x="2060414" y="4902224"/>
            <a:ext cx="5470000" cy="645460"/>
          </a:xfrm>
          <a:prstGeom prst="rect">
            <a:avLst/>
          </a:prstGeom>
        </p:spPr>
      </p:pic>
      <p:pic>
        <p:nvPicPr>
          <p:cNvPr id="8" name="Picture 7" descr="hoobies_alltext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977" r="8160" b="86322"/>
          <a:stretch/>
        </p:blipFill>
        <p:spPr>
          <a:xfrm>
            <a:off x="1830295" y="569946"/>
            <a:ext cx="5930239" cy="645460"/>
          </a:xfrm>
          <a:prstGeom prst="rect">
            <a:avLst/>
          </a:prstGeom>
        </p:spPr>
      </p:pic>
      <p:pic>
        <p:nvPicPr>
          <p:cNvPr id="4" name="Bidh mi a' cocaireach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39100" y="4631267"/>
            <a:ext cx="812800" cy="812800"/>
          </a:xfrm>
          <a:prstGeom prst="rect">
            <a:avLst/>
          </a:prstGeom>
        </p:spPr>
      </p:pic>
      <p:pic>
        <p:nvPicPr>
          <p:cNvPr id="5" name="A bheil cur-seachad agad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49117" y="131868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004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6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6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2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05833" y="0"/>
            <a:ext cx="9641416" cy="589491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group15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73" t="7531" r="39558" b="-10302"/>
          <a:stretch/>
        </p:blipFill>
        <p:spPr>
          <a:xfrm>
            <a:off x="3270249" y="1215406"/>
            <a:ext cx="3026833" cy="4933851"/>
          </a:xfrm>
          <a:prstGeom prst="rect">
            <a:avLst/>
          </a:prstGeom>
        </p:spPr>
      </p:pic>
      <p:pic>
        <p:nvPicPr>
          <p:cNvPr id="3" name="Picture 2" descr="hoobies_alltext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5122" r="9783" b="57177"/>
          <a:stretch/>
        </p:blipFill>
        <p:spPr>
          <a:xfrm>
            <a:off x="1830295" y="4902224"/>
            <a:ext cx="5700119" cy="645460"/>
          </a:xfrm>
          <a:prstGeom prst="rect">
            <a:avLst/>
          </a:prstGeom>
        </p:spPr>
      </p:pic>
      <p:pic>
        <p:nvPicPr>
          <p:cNvPr id="8" name="Picture 7" descr="hoobies_alltext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977" r="8160" b="86322"/>
          <a:stretch/>
        </p:blipFill>
        <p:spPr>
          <a:xfrm>
            <a:off x="1830295" y="569946"/>
            <a:ext cx="5930239" cy="645460"/>
          </a:xfrm>
          <a:prstGeom prst="rect">
            <a:avLst/>
          </a:prstGeom>
        </p:spPr>
      </p:pic>
      <p:pic>
        <p:nvPicPr>
          <p:cNvPr id="10" name="A bheil cur-seachad aga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39100" y="1054100"/>
            <a:ext cx="812800" cy="812800"/>
          </a:xfrm>
          <a:prstGeom prst="rect">
            <a:avLst/>
          </a:prstGeom>
        </p:spPr>
      </p:pic>
      <p:pic>
        <p:nvPicPr>
          <p:cNvPr id="5" name="Bidh mi a' rothaireachd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33267" y="473488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962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376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5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3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5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05833" y="0"/>
            <a:ext cx="9641416" cy="589491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group15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0" r="81462"/>
          <a:stretch/>
        </p:blipFill>
        <p:spPr>
          <a:xfrm>
            <a:off x="3704221" y="842131"/>
            <a:ext cx="1693280" cy="4800803"/>
          </a:xfrm>
          <a:prstGeom prst="rect">
            <a:avLst/>
          </a:prstGeom>
        </p:spPr>
      </p:pic>
      <p:pic>
        <p:nvPicPr>
          <p:cNvPr id="3" name="Picture 2" descr="hoobies_alltext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24" t="43535" r="9783" b="48764"/>
          <a:stretch/>
        </p:blipFill>
        <p:spPr>
          <a:xfrm>
            <a:off x="2060414" y="4902224"/>
            <a:ext cx="5470000" cy="645460"/>
          </a:xfrm>
          <a:prstGeom prst="rect">
            <a:avLst/>
          </a:prstGeom>
        </p:spPr>
      </p:pic>
      <p:pic>
        <p:nvPicPr>
          <p:cNvPr id="8" name="Picture 7" descr="hoobies_alltext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977" r="8160" b="86322"/>
          <a:stretch/>
        </p:blipFill>
        <p:spPr>
          <a:xfrm>
            <a:off x="1830295" y="569946"/>
            <a:ext cx="5930239" cy="645460"/>
          </a:xfrm>
          <a:prstGeom prst="rect">
            <a:avLst/>
          </a:prstGeom>
        </p:spPr>
      </p:pic>
      <p:pic>
        <p:nvPicPr>
          <p:cNvPr id="10" name="Bidh mi a' figh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30414" y="4495824"/>
            <a:ext cx="812800" cy="812800"/>
          </a:xfrm>
          <a:prstGeom prst="rect">
            <a:avLst/>
          </a:prstGeom>
        </p:spPr>
      </p:pic>
      <p:pic>
        <p:nvPicPr>
          <p:cNvPr id="9" name="A bheil cur-seachad agad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49117" y="131868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951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738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1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1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2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05833" y="0"/>
            <a:ext cx="9641416" cy="589491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group15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8" t="6428" r="421" b="-9199"/>
          <a:stretch/>
        </p:blipFill>
        <p:spPr>
          <a:xfrm>
            <a:off x="3270249" y="1215406"/>
            <a:ext cx="3566584" cy="4933851"/>
          </a:xfrm>
          <a:prstGeom prst="rect">
            <a:avLst/>
          </a:prstGeom>
        </p:spPr>
      </p:pic>
      <p:pic>
        <p:nvPicPr>
          <p:cNvPr id="3" name="Picture 2" descr="hoobies_alltext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 r="9783" b="42299"/>
          <a:stretch/>
        </p:blipFill>
        <p:spPr>
          <a:xfrm>
            <a:off x="1830295" y="4902224"/>
            <a:ext cx="5700119" cy="645460"/>
          </a:xfrm>
          <a:prstGeom prst="rect">
            <a:avLst/>
          </a:prstGeom>
        </p:spPr>
      </p:pic>
      <p:pic>
        <p:nvPicPr>
          <p:cNvPr id="8" name="Picture 7" descr="hoobies_alltext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977" r="8160" b="86322"/>
          <a:stretch/>
        </p:blipFill>
        <p:spPr>
          <a:xfrm>
            <a:off x="1830295" y="569946"/>
            <a:ext cx="5930239" cy="645460"/>
          </a:xfrm>
          <a:prstGeom prst="rect">
            <a:avLst/>
          </a:prstGeom>
        </p:spPr>
      </p:pic>
      <p:pic>
        <p:nvPicPr>
          <p:cNvPr id="10" name="A bheil cur-seachad aga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39100" y="1054100"/>
            <a:ext cx="812800" cy="812800"/>
          </a:xfrm>
          <a:prstGeom prst="rect">
            <a:avLst/>
          </a:prstGeom>
        </p:spPr>
      </p:pic>
      <p:pic>
        <p:nvPicPr>
          <p:cNvPr id="6" name="Bidh mi ag iasgac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32700" y="463126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596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876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2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3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2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05833" y="0"/>
            <a:ext cx="9641416" cy="589491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318000" y="4387851"/>
            <a:ext cx="423334" cy="4233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group15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8" r="61567"/>
          <a:stretch/>
        </p:blipFill>
        <p:spPr>
          <a:xfrm>
            <a:off x="3698904" y="852714"/>
            <a:ext cx="1979029" cy="4800803"/>
          </a:xfrm>
          <a:prstGeom prst="rect">
            <a:avLst/>
          </a:prstGeom>
        </p:spPr>
      </p:pic>
      <p:pic>
        <p:nvPicPr>
          <p:cNvPr id="3" name="Picture 2" descr="hoobies_alltext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41" t="58489" r="5418" b="33810"/>
          <a:stretch/>
        </p:blipFill>
        <p:spPr>
          <a:xfrm>
            <a:off x="1439333" y="4902224"/>
            <a:ext cx="6709834" cy="645460"/>
          </a:xfrm>
          <a:prstGeom prst="rect">
            <a:avLst/>
          </a:prstGeom>
        </p:spPr>
      </p:pic>
      <p:pic>
        <p:nvPicPr>
          <p:cNvPr id="8" name="Picture 7" descr="hoobies_alltext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977" r="8160" b="86322"/>
          <a:stretch/>
        </p:blipFill>
        <p:spPr>
          <a:xfrm>
            <a:off x="1830295" y="569946"/>
            <a:ext cx="5930239" cy="645460"/>
          </a:xfrm>
          <a:prstGeom prst="rect">
            <a:avLst/>
          </a:prstGeom>
        </p:spPr>
      </p:pic>
      <p:pic>
        <p:nvPicPr>
          <p:cNvPr id="4" name="Bidh mi a' cluich ball-cois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31200" y="4591074"/>
            <a:ext cx="812800" cy="812800"/>
          </a:xfrm>
          <a:prstGeom prst="rect">
            <a:avLst/>
          </a:prstGeom>
        </p:spPr>
      </p:pic>
      <p:pic>
        <p:nvPicPr>
          <p:cNvPr id="9" name="A bheil cur-seachad agad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39100" y="1054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17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7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876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0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0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37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  <p:bldP spid="6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33710</TotalTime>
  <Words>214</Words>
  <Application>Microsoft Macintosh PowerPoint</Application>
  <PresentationFormat>On-screen Show (4:3)</PresentationFormat>
  <Paragraphs>28</Paragraphs>
  <Slides>13</Slides>
  <Notes>11</Notes>
  <HiddenSlides>0</HiddenSlides>
  <MMClips>19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Storlann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Fàilte</dc:title>
  <dc:creator>Anne McCormack</dc:creator>
  <cp:lastModifiedBy>Anne McCormack</cp:lastModifiedBy>
  <cp:revision>191</cp:revision>
  <dcterms:created xsi:type="dcterms:W3CDTF">2015-03-16T16:16:55Z</dcterms:created>
  <dcterms:modified xsi:type="dcterms:W3CDTF">2016-03-24T11:48:03Z</dcterms:modified>
</cp:coreProperties>
</file>