
<file path=[Content_Types].xml><?xml version="1.0" encoding="utf-8"?>
<Types xmlns="http://schemas.openxmlformats.org/package/2006/content-types">
  <Default Extension="xml" ContentType="application/xml"/>
  <Default Extension="mp3" ContentType="audi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1" r:id="rId2"/>
    <p:sldId id="270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39" autoAdjust="0"/>
  </p:normalViewPr>
  <p:slideViewPr>
    <p:cSldViewPr snapToGrid="0" snapToObjects="1">
      <p:cViewPr varScale="1">
        <p:scale>
          <a:sx n="120" d="100"/>
          <a:sy n="120" d="100"/>
        </p:scale>
        <p:origin x="-7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11/09/2015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 hold up the flash card/ picture for children to say what they want/don’t want.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 these sentences.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 hold up the flash card/picture for children to say what they like/don’t like.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Sort food onto plates of things children like and don’t like.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using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ithe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òl</a:t>
            </a:r>
            <a:r>
              <a:rPr lang="en-GB" dirty="0" smtClean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 and use of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bheil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cha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a’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dèanamh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use with adjectives e.g.  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ubhal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uaine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11/09/2015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11/09/2015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11/09/2015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11/09/2015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11/09/2015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11/09/2015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11/09/2015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11/09/2015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11/09/2015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11/09/2015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11/09/2015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5283" y="-64416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ood_item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5" t="63650" r="38398" b="22374"/>
          <a:stretch/>
        </p:blipFill>
        <p:spPr>
          <a:xfrm>
            <a:off x="2846917" y="857250"/>
            <a:ext cx="2857499" cy="2307167"/>
          </a:xfrm>
          <a:prstGeom prst="rect">
            <a:avLst/>
          </a:prstGeom>
          <a:ln>
            <a:noFill/>
          </a:ln>
          <a:effectLst>
            <a:outerShdw blurRad="180975" dist="139700" dir="2700000" algn="tl" rotWithShape="0">
              <a:srgbClr val="333333">
                <a:alpha val="29000"/>
              </a:srgbClr>
            </a:outerShdw>
          </a:effectLst>
        </p:spPr>
      </p:pic>
      <p:pic>
        <p:nvPicPr>
          <p:cNvPr id="6" name="Picture 5" descr="food_all-tex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8" t="51331" r="4633" b="39245"/>
          <a:stretch/>
        </p:blipFill>
        <p:spPr>
          <a:xfrm>
            <a:off x="2158998" y="3683000"/>
            <a:ext cx="5228167" cy="1454150"/>
          </a:xfrm>
          <a:prstGeom prst="rect">
            <a:avLst/>
          </a:prstGeom>
        </p:spPr>
      </p:pic>
      <p:pic>
        <p:nvPicPr>
          <p:cNvPr id="2" name="ubh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9999" y="44682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0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97416" y="0"/>
            <a:ext cx="9641416" cy="58949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ood_item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4" t="79742" r="6219" b="6282"/>
          <a:stretch/>
        </p:blipFill>
        <p:spPr>
          <a:xfrm>
            <a:off x="3058584" y="857250"/>
            <a:ext cx="2857499" cy="2307167"/>
          </a:xfrm>
          <a:prstGeom prst="rect">
            <a:avLst/>
          </a:prstGeom>
          <a:ln>
            <a:noFill/>
          </a:ln>
          <a:effectLst>
            <a:outerShdw blurRad="180975" dist="139700" dir="2700000" algn="tl" rotWithShape="0">
              <a:srgbClr val="333333">
                <a:alpha val="29000"/>
              </a:srgbClr>
            </a:outerShdw>
          </a:effectLst>
        </p:spPr>
      </p:pic>
      <p:pic>
        <p:nvPicPr>
          <p:cNvPr id="6" name="Picture 5" descr="food_all-tex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3" t="80618" r="4008" b="9958"/>
          <a:stretch/>
        </p:blipFill>
        <p:spPr>
          <a:xfrm>
            <a:off x="2158998" y="3683000"/>
            <a:ext cx="5228167" cy="1454150"/>
          </a:xfrm>
          <a:prstGeom prst="rect">
            <a:avLst/>
          </a:prstGeom>
        </p:spPr>
      </p:pic>
      <p:pic>
        <p:nvPicPr>
          <p:cNvPr id="3" name="uis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2599" y="46460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0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97416" y="0"/>
            <a:ext cx="9641416" cy="58949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t="16085" r="78356" b="8129"/>
          <a:stretch/>
        </p:blipFill>
        <p:spPr>
          <a:xfrm>
            <a:off x="550335" y="1254914"/>
            <a:ext cx="2095502" cy="4369338"/>
          </a:xfrm>
          <a:prstGeom prst="rect">
            <a:avLst/>
          </a:prstGeom>
        </p:spPr>
      </p:pic>
      <p:pic>
        <p:nvPicPr>
          <p:cNvPr id="8" name="Picture 7" descr="group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3" t="5323" r="13847" b="9056"/>
          <a:stretch/>
        </p:blipFill>
        <p:spPr>
          <a:xfrm>
            <a:off x="3285068" y="687917"/>
            <a:ext cx="2095502" cy="4936335"/>
          </a:xfrm>
          <a:prstGeom prst="rect">
            <a:avLst/>
          </a:prstGeom>
        </p:spPr>
      </p:pic>
      <p:pic>
        <p:nvPicPr>
          <p:cNvPr id="9" name="Picture 8" descr="group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7" t="10602" r="1403" b="9100"/>
          <a:stretch/>
        </p:blipFill>
        <p:spPr>
          <a:xfrm>
            <a:off x="6766985" y="994833"/>
            <a:ext cx="2095502" cy="4629419"/>
          </a:xfrm>
          <a:prstGeom prst="rect">
            <a:avLst/>
          </a:prstGeom>
        </p:spPr>
      </p:pic>
      <p:pic>
        <p:nvPicPr>
          <p:cNvPr id="5" name="Picture 4" descr="dethath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1" y="-184301"/>
            <a:ext cx="4268052" cy="2523218"/>
          </a:xfrm>
          <a:prstGeom prst="rect">
            <a:avLst/>
          </a:prstGeom>
        </p:spPr>
      </p:pic>
      <p:pic>
        <p:nvPicPr>
          <p:cNvPr id="10" name="Picture 9" descr="chaneilm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0" y="-184301"/>
            <a:ext cx="4554480" cy="2692550"/>
          </a:xfrm>
          <a:prstGeom prst="rect">
            <a:avLst/>
          </a:prstGeom>
        </p:spPr>
      </p:pic>
      <p:pic>
        <p:nvPicPr>
          <p:cNvPr id="11" name="Picture 10" descr="thamiagiarraid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63" y="-185162"/>
            <a:ext cx="4584120" cy="271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9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97416" y="0"/>
            <a:ext cx="9641416" cy="58949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humbs-upanddow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4" t="17201" r="73611" b="14182"/>
          <a:stretch/>
        </p:blipFill>
        <p:spPr>
          <a:xfrm>
            <a:off x="143180" y="812449"/>
            <a:ext cx="2247618" cy="5323304"/>
          </a:xfrm>
          <a:prstGeom prst="rect">
            <a:avLst/>
          </a:prstGeom>
        </p:spPr>
      </p:pic>
      <p:pic>
        <p:nvPicPr>
          <p:cNvPr id="12" name="Picture 11" descr="thumbs-upanddow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3" t="13532" r="31912" b="17850"/>
          <a:stretch/>
        </p:blipFill>
        <p:spPr>
          <a:xfrm flipH="1">
            <a:off x="6509973" y="571613"/>
            <a:ext cx="2247618" cy="5323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73" y="-214820"/>
            <a:ext cx="4275666" cy="2527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4" y="-328161"/>
            <a:ext cx="4610594" cy="272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4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d_scen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"/>
          <a:stretch/>
        </p:blipFill>
        <p:spPr>
          <a:xfrm>
            <a:off x="0" y="-444499"/>
            <a:ext cx="9144000" cy="6339416"/>
          </a:xfrm>
          <a:prstGeom prst="rect">
            <a:avLst/>
          </a:prstGeom>
        </p:spPr>
      </p:pic>
      <p:pic>
        <p:nvPicPr>
          <p:cNvPr id="5" name="Picture 4" descr="food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0" y="-158300"/>
            <a:ext cx="4042834" cy="2390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33" y="364516"/>
            <a:ext cx="4042834" cy="2390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4" y="364516"/>
            <a:ext cx="4042832" cy="2390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130" y="-259900"/>
            <a:ext cx="4042830" cy="2390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4" y="364517"/>
            <a:ext cx="4042830" cy="2390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270001"/>
            <a:ext cx="4042830" cy="23900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89" y="-641349"/>
            <a:ext cx="4042828" cy="23900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20" y="0"/>
            <a:ext cx="4042827" cy="239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91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8" r="48301" b="79776"/>
          <a:stretch/>
        </p:blipFill>
        <p:spPr>
          <a:xfrm>
            <a:off x="2098880" y="1174750"/>
            <a:ext cx="4727370" cy="603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5" r="48301" b="26032"/>
          <a:stretch/>
        </p:blipFill>
        <p:spPr>
          <a:xfrm>
            <a:off x="2098880" y="2508250"/>
            <a:ext cx="4727370" cy="241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8" r="48301" b="79776"/>
          <a:stretch/>
        </p:blipFill>
        <p:spPr>
          <a:xfrm>
            <a:off x="2098880" y="2629959"/>
            <a:ext cx="4727370" cy="603250"/>
          </a:xfrm>
          <a:prstGeom prst="rect">
            <a:avLst/>
          </a:prstGeom>
        </p:spPr>
      </p:pic>
      <p:pic>
        <p:nvPicPr>
          <p:cNvPr id="4" name="Food and Dri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83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ood_item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1" t="61885" r="24074" b="23871"/>
          <a:stretch/>
        </p:blipFill>
        <p:spPr>
          <a:xfrm>
            <a:off x="3153832" y="1147373"/>
            <a:ext cx="3270252" cy="2351338"/>
          </a:xfrm>
          <a:prstGeom prst="rect">
            <a:avLst/>
          </a:prstGeom>
          <a:ln>
            <a:noFill/>
          </a:ln>
          <a:effectLst>
            <a:outerShdw blurRad="180975" dist="139700" dir="2700000" algn="tl" rotWithShape="0">
              <a:srgbClr val="333333">
                <a:alpha val="29000"/>
              </a:srgbClr>
            </a:outerShdw>
          </a:effectLst>
        </p:spPr>
      </p:pic>
      <p:pic>
        <p:nvPicPr>
          <p:cNvPr id="5" name="ar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1517" y="4324350"/>
            <a:ext cx="812800" cy="812800"/>
          </a:xfrm>
          <a:prstGeom prst="rect">
            <a:avLst/>
          </a:prstGeom>
        </p:spPr>
      </p:pic>
      <p:pic>
        <p:nvPicPr>
          <p:cNvPr id="6" name="Picture 5" descr="food_all-text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8" t="31628" r="26620" b="60347"/>
          <a:stretch/>
        </p:blipFill>
        <p:spPr>
          <a:xfrm>
            <a:off x="3079751" y="3898900"/>
            <a:ext cx="3322144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3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ood_item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7" t="76028" r="29105" b="10471"/>
          <a:stretch/>
        </p:blipFill>
        <p:spPr>
          <a:xfrm>
            <a:off x="3227916" y="1418165"/>
            <a:ext cx="3196167" cy="2228711"/>
          </a:xfrm>
          <a:prstGeom prst="rect">
            <a:avLst/>
          </a:prstGeom>
          <a:ln>
            <a:noFill/>
          </a:ln>
          <a:effectLst>
            <a:outerShdw blurRad="180975" dist="139700" dir="2700000" algn="tl" rotWithShape="0">
              <a:srgbClr val="333333">
                <a:alpha val="29000"/>
              </a:srgbClr>
            </a:outerShdw>
          </a:effectLst>
        </p:spPr>
      </p:pic>
      <p:pic>
        <p:nvPicPr>
          <p:cNvPr id="6" name="Picture 5" descr="food_all-tex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8" t="40956" r="26620" b="51019"/>
          <a:stretch/>
        </p:blipFill>
        <p:spPr>
          <a:xfrm>
            <a:off x="3079751" y="3898900"/>
            <a:ext cx="3322144" cy="1238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2832" y="1190623"/>
            <a:ext cx="910167" cy="4550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ai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33684" y="42396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8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ood_item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03" t="62757" r="8709" b="23742"/>
          <a:stretch/>
        </p:blipFill>
        <p:spPr>
          <a:xfrm>
            <a:off x="3227916" y="1418165"/>
            <a:ext cx="3196167" cy="2228711"/>
          </a:xfrm>
          <a:prstGeom prst="rect">
            <a:avLst/>
          </a:prstGeom>
          <a:ln>
            <a:noFill/>
          </a:ln>
          <a:effectLst>
            <a:outerShdw blurRad="180975" dist="139700" dir="2700000" algn="tl" rotWithShape="0">
              <a:srgbClr val="333333">
                <a:alpha val="29000"/>
              </a:srgbClr>
            </a:outerShdw>
          </a:effectLst>
        </p:spPr>
      </p:pic>
      <p:pic>
        <p:nvPicPr>
          <p:cNvPr id="6" name="Picture 5" descr="food_all-tex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5" t="31559" r="8003" b="60416"/>
          <a:stretch/>
        </p:blipFill>
        <p:spPr>
          <a:xfrm>
            <a:off x="3079751" y="3898900"/>
            <a:ext cx="3322144" cy="1238250"/>
          </a:xfrm>
          <a:prstGeom prst="rect">
            <a:avLst/>
          </a:prstGeom>
        </p:spPr>
      </p:pic>
      <p:pic>
        <p:nvPicPr>
          <p:cNvPr id="5" name="i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8683" y="4730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0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ood_item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7" t="60898" r="-2305" b="25601"/>
          <a:stretch/>
        </p:blipFill>
        <p:spPr>
          <a:xfrm>
            <a:off x="3227916" y="1291165"/>
            <a:ext cx="3196167" cy="2228711"/>
          </a:xfrm>
          <a:prstGeom prst="rect">
            <a:avLst/>
          </a:prstGeom>
          <a:ln>
            <a:noFill/>
          </a:ln>
          <a:effectLst>
            <a:outerShdw blurRad="180975" dist="139700" dir="2700000" algn="tl" rotWithShape="0">
              <a:srgbClr val="333333">
                <a:alpha val="29000"/>
              </a:srgbClr>
            </a:outerShdw>
          </a:effectLst>
        </p:spPr>
      </p:pic>
      <p:pic>
        <p:nvPicPr>
          <p:cNvPr id="6" name="Picture 5" descr="food_all-tex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2" t="41975" r="7310" b="50000"/>
          <a:stretch/>
        </p:blipFill>
        <p:spPr>
          <a:xfrm>
            <a:off x="2963333" y="3898900"/>
            <a:ext cx="3714750" cy="1238250"/>
          </a:xfrm>
          <a:prstGeom prst="rect">
            <a:avLst/>
          </a:prstGeom>
        </p:spPr>
      </p:pic>
      <p:pic>
        <p:nvPicPr>
          <p:cNvPr id="3" name="boin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600" y="47942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0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ood_item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8" t="77759" r="53898" b="8740"/>
          <a:stretch/>
        </p:blipFill>
        <p:spPr>
          <a:xfrm>
            <a:off x="3111500" y="1291165"/>
            <a:ext cx="3566583" cy="2228711"/>
          </a:xfrm>
          <a:prstGeom prst="rect">
            <a:avLst/>
          </a:prstGeom>
          <a:ln>
            <a:noFill/>
          </a:ln>
          <a:effectLst>
            <a:outerShdw blurRad="180975" dist="139700" dir="2700000" algn="tl" rotWithShape="0">
              <a:srgbClr val="333333">
                <a:alpha val="29000"/>
              </a:srgbClr>
            </a:outerShdw>
          </a:effectLst>
        </p:spPr>
      </p:pic>
      <p:pic>
        <p:nvPicPr>
          <p:cNvPr id="6" name="Picture 5" descr="food_all-tex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8" t="71798" r="7554" b="20177"/>
          <a:stretch/>
        </p:blipFill>
        <p:spPr>
          <a:xfrm>
            <a:off x="2963333" y="3898900"/>
            <a:ext cx="3714750" cy="1238250"/>
          </a:xfrm>
          <a:prstGeom prst="rect">
            <a:avLst/>
          </a:prstGeom>
        </p:spPr>
      </p:pic>
      <p:pic>
        <p:nvPicPr>
          <p:cNvPr id="2" name="ce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8350" y="4197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4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833" y="0"/>
            <a:ext cx="9641416" cy="589491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ood_item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 t="68976" r="66315" b="19164"/>
          <a:stretch/>
        </p:blipFill>
        <p:spPr>
          <a:xfrm>
            <a:off x="2931585" y="1121833"/>
            <a:ext cx="3270250" cy="1957917"/>
          </a:xfrm>
          <a:prstGeom prst="rect">
            <a:avLst/>
          </a:prstGeom>
          <a:ln>
            <a:noFill/>
          </a:ln>
          <a:effectLst>
            <a:outerShdw blurRad="180975" dist="139700" dir="2700000" algn="tl" rotWithShape="0">
              <a:srgbClr val="333333">
                <a:alpha val="29000"/>
              </a:srgbClr>
            </a:outerShdw>
          </a:effectLst>
        </p:spPr>
      </p:pic>
      <p:pic>
        <p:nvPicPr>
          <p:cNvPr id="6" name="Picture 5" descr="food_all-tex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8" t="60933" r="4633" b="29643"/>
          <a:stretch/>
        </p:blipFill>
        <p:spPr>
          <a:xfrm>
            <a:off x="2127249" y="3683000"/>
            <a:ext cx="5228167" cy="1454150"/>
          </a:xfrm>
          <a:prstGeom prst="rect">
            <a:avLst/>
          </a:prstGeom>
        </p:spPr>
      </p:pic>
      <p:pic>
        <p:nvPicPr>
          <p:cNvPr id="3" name="briosgai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9534" y="46820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9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31247</TotalTime>
  <Words>176</Words>
  <Application>Microsoft Macintosh PowerPoint</Application>
  <PresentationFormat>On-screen Show (4:3)</PresentationFormat>
  <Paragraphs>29</Paragraphs>
  <Slides>14</Slides>
  <Notes>12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178</cp:revision>
  <dcterms:created xsi:type="dcterms:W3CDTF">2015-03-16T16:16:55Z</dcterms:created>
  <dcterms:modified xsi:type="dcterms:W3CDTF">2015-09-11T10:08:00Z</dcterms:modified>
</cp:coreProperties>
</file>