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1" r:id="rId2"/>
    <p:sldId id="270" r:id="rId3"/>
    <p:sldId id="272" r:id="rId4"/>
    <p:sldId id="277" r:id="rId5"/>
    <p:sldId id="281" r:id="rId6"/>
    <p:sldId id="285" r:id="rId7"/>
    <p:sldId id="286" r:id="rId8"/>
    <p:sldId id="278" r:id="rId9"/>
    <p:sldId id="279" r:id="rId10"/>
    <p:sldId id="280" r:id="rId11"/>
    <p:sldId id="284" r:id="rId12"/>
    <p:sldId id="282" r:id="rId13"/>
    <p:sldId id="283" r:id="rId14"/>
    <p:sldId id="256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13" d="100"/>
          <a:sy n="113" d="100"/>
        </p:scale>
        <p:origin x="-1320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discuss and use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discuss and use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use and discuss: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mòr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mhòr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bheag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discuss and use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use and discuss: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mòr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mhòr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bheag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4" Type="http://schemas.openxmlformats.org/officeDocument/2006/relationships/audio" Target="../media/media14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5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4" Type="http://schemas.openxmlformats.org/officeDocument/2006/relationships/audio" Target="../media/media10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5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9.png"/><Relationship Id="rId6" Type="http://schemas.openxmlformats.org/officeDocument/2006/relationships/image" Target="../media/image21.png"/><Relationship Id="rId7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4" Type="http://schemas.openxmlformats.org/officeDocument/2006/relationships/audio" Target="../media/media18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<Relationship Id="rId7" Type="http://schemas.openxmlformats.org/officeDocument/2006/relationships/image" Target="../media/image2.png"/><Relationship Id="rId8" Type="http://schemas.openxmlformats.org/officeDocument/2006/relationships/image" Target="../media/image6.jp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6.jp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5.png"/><Relationship Id="rId1" Type="http://schemas.microsoft.com/office/2007/relationships/media" Target="../media/media19.mp3"/><Relationship Id="rId2" Type="http://schemas.openxmlformats.org/officeDocument/2006/relationships/audio" Target="../media/media19.mp3"/><Relationship Id="rId3" Type="http://schemas.microsoft.com/office/2007/relationships/media" Target="../media/media20.mp3"/><Relationship Id="rId4" Type="http://schemas.openxmlformats.org/officeDocument/2006/relationships/audio" Target="../media/media20.mp3"/><Relationship Id="rId5" Type="http://schemas.microsoft.com/office/2007/relationships/media" Target="../media/media21.mp3"/><Relationship Id="rId6" Type="http://schemas.openxmlformats.org/officeDocument/2006/relationships/audio" Target="../media/media21.mp3"/><Relationship Id="rId7" Type="http://schemas.microsoft.com/office/2007/relationships/media" Target="../media/media22.mp3"/><Relationship Id="rId8" Type="http://schemas.openxmlformats.org/officeDocument/2006/relationships/audio" Target="../media/media22.mp3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27.mp3"/><Relationship Id="rId20" Type="http://schemas.openxmlformats.org/officeDocument/2006/relationships/image" Target="../media/image32.png"/><Relationship Id="rId10" Type="http://schemas.openxmlformats.org/officeDocument/2006/relationships/audio" Target="../media/media27.mp3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5.xml"/><Relationship Id="rId13" Type="http://schemas.openxmlformats.org/officeDocument/2006/relationships/image" Target="../media/image2.png"/><Relationship Id="rId14" Type="http://schemas.openxmlformats.org/officeDocument/2006/relationships/image" Target="../media/image6.jp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5.png"/><Relationship Id="rId1" Type="http://schemas.microsoft.com/office/2007/relationships/media" Target="../media/media23.mp3"/><Relationship Id="rId2" Type="http://schemas.openxmlformats.org/officeDocument/2006/relationships/audio" Target="../media/media23.mp3"/><Relationship Id="rId3" Type="http://schemas.microsoft.com/office/2007/relationships/media" Target="../media/media24.mp3"/><Relationship Id="rId4" Type="http://schemas.openxmlformats.org/officeDocument/2006/relationships/audio" Target="../media/media24.mp3"/><Relationship Id="rId5" Type="http://schemas.microsoft.com/office/2007/relationships/media" Target="../media/media25.mp3"/><Relationship Id="rId6" Type="http://schemas.openxmlformats.org/officeDocument/2006/relationships/audio" Target="../media/media25.mp3"/><Relationship Id="rId7" Type="http://schemas.microsoft.com/office/2007/relationships/media" Target="../media/media26.mp3"/><Relationship Id="rId8" Type="http://schemas.openxmlformats.org/officeDocument/2006/relationships/audio" Target="../media/media26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4" Type="http://schemas.openxmlformats.org/officeDocument/2006/relationships/audio" Target="../media/media29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2.png"/><Relationship Id="rId8" Type="http://schemas.openxmlformats.org/officeDocument/2006/relationships/image" Target="../media/image6.jp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" Type="http://schemas.microsoft.com/office/2007/relationships/media" Target="../media/media28.mp3"/><Relationship Id="rId2" Type="http://schemas.openxmlformats.org/officeDocument/2006/relationships/audio" Target="../media/media28.mp3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6.jp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5.png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1.mp3"/><Relationship Id="rId4" Type="http://schemas.openxmlformats.org/officeDocument/2006/relationships/audio" Target="../media/media31.mp3"/><Relationship Id="rId5" Type="http://schemas.microsoft.com/office/2007/relationships/media" Target="../media/media32.mp3"/><Relationship Id="rId6" Type="http://schemas.openxmlformats.org/officeDocument/2006/relationships/audio" Target="../media/media32.mp3"/><Relationship Id="rId7" Type="http://schemas.microsoft.com/office/2007/relationships/media" Target="../media/media33.mp3"/><Relationship Id="rId8" Type="http://schemas.openxmlformats.org/officeDocument/2006/relationships/audio" Target="../media/media33.mp3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8" Type="http://schemas.openxmlformats.org/officeDocument/2006/relationships/image" Target="../media/image9.png"/><Relationship Id="rId9" Type="http://schemas.openxmlformats.org/officeDocument/2006/relationships/image" Target="../media/image15.png"/><Relationship Id="rId10" Type="http://schemas.openxmlformats.org/officeDocument/2006/relationships/image" Target="../media/image5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png"/><Relationship Id="rId6" Type="http://schemas.openxmlformats.org/officeDocument/2006/relationships/image" Target="../media/image16.png"/><Relationship Id="rId7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8" r="41183"/>
          <a:stretch/>
        </p:blipFill>
        <p:spPr>
          <a:xfrm>
            <a:off x="2675005" y="-144420"/>
            <a:ext cx="3793989" cy="6154023"/>
          </a:xfrm>
          <a:prstGeom prst="rect">
            <a:avLst/>
          </a:prstGeom>
        </p:spPr>
      </p:pic>
      <p:pic>
        <p:nvPicPr>
          <p:cNvPr id="6" name="Picture 5" descr="family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8" y="653701"/>
            <a:ext cx="2973394" cy="1758356"/>
          </a:xfrm>
          <a:prstGeom prst="rect">
            <a:avLst/>
          </a:prstGeom>
        </p:spPr>
      </p:pic>
      <p:pic>
        <p:nvPicPr>
          <p:cNvPr id="7" name="Picture 6" descr="family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51" y="912055"/>
            <a:ext cx="2800582" cy="1656162"/>
          </a:xfrm>
          <a:prstGeom prst="rect">
            <a:avLst/>
          </a:prstGeom>
        </p:spPr>
      </p:pic>
      <p:pic>
        <p:nvPicPr>
          <p:cNvPr id="3" name="Mail Voice Subclip 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881" y="4168385"/>
            <a:ext cx="812800" cy="812800"/>
          </a:xfrm>
          <a:prstGeom prst="rect">
            <a:avLst/>
          </a:prstGeom>
        </p:spPr>
      </p:pic>
      <p:pic>
        <p:nvPicPr>
          <p:cNvPr id="4" name="seo mo sheanair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1536" y="25682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95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6" r="24475"/>
          <a:stretch/>
        </p:blipFill>
        <p:spPr>
          <a:xfrm>
            <a:off x="2675005" y="-144420"/>
            <a:ext cx="3793989" cy="6154023"/>
          </a:xfrm>
          <a:prstGeom prst="rect">
            <a:avLst/>
          </a:prstGeom>
        </p:spPr>
      </p:pic>
      <p:pic>
        <p:nvPicPr>
          <p:cNvPr id="6" name="Picture 5" descr="seomophiuth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19" y="541658"/>
            <a:ext cx="5301032" cy="3133902"/>
          </a:xfrm>
          <a:prstGeom prst="rect">
            <a:avLst/>
          </a:prstGeom>
        </p:spPr>
      </p:pic>
      <p:pic>
        <p:nvPicPr>
          <p:cNvPr id="7" name="Picture 6" descr="seomobhrathai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86" y="166405"/>
            <a:ext cx="4983008" cy="2945890"/>
          </a:xfrm>
          <a:prstGeom prst="rect">
            <a:avLst/>
          </a:prstGeom>
        </p:spPr>
      </p:pic>
      <p:pic>
        <p:nvPicPr>
          <p:cNvPr id="3" name="Mail Voice Subclip 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3957" y="3835400"/>
            <a:ext cx="812800" cy="812800"/>
          </a:xfrm>
          <a:prstGeom prst="rect">
            <a:avLst/>
          </a:prstGeom>
        </p:spPr>
      </p:pic>
      <p:pic>
        <p:nvPicPr>
          <p:cNvPr id="4" name="Female Voice Subclip 8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7867" y="3675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5" r="3094"/>
          <a:stretch/>
        </p:blipFill>
        <p:spPr>
          <a:xfrm>
            <a:off x="1644197" y="-144420"/>
            <a:ext cx="5021201" cy="6154023"/>
          </a:xfrm>
          <a:prstGeom prst="rect">
            <a:avLst/>
          </a:prstGeom>
        </p:spPr>
      </p:pic>
      <p:pic>
        <p:nvPicPr>
          <p:cNvPr id="3" name="Picture 2" descr="seomomhathai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54" y="698612"/>
            <a:ext cx="4627042" cy="2735448"/>
          </a:xfrm>
          <a:prstGeom prst="rect">
            <a:avLst/>
          </a:prstGeom>
        </p:spPr>
      </p:pic>
      <p:pic>
        <p:nvPicPr>
          <p:cNvPr id="4" name="Picture 3" descr="m'athai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77" y="789236"/>
            <a:ext cx="4333268" cy="2561772"/>
          </a:xfrm>
          <a:prstGeom prst="rect">
            <a:avLst/>
          </a:prstGeom>
        </p:spPr>
      </p:pic>
      <p:pic>
        <p:nvPicPr>
          <p:cNvPr id="5" name="Mail Voice Subclip 8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797" y="4464379"/>
            <a:ext cx="812800" cy="812800"/>
          </a:xfrm>
          <a:prstGeom prst="rect">
            <a:avLst/>
          </a:prstGeom>
        </p:spPr>
      </p:pic>
      <p:pic>
        <p:nvPicPr>
          <p:cNvPr id="6" name="Mail Voice Subclip 8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92513" y="47126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6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11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4" r="3094"/>
          <a:stretch/>
        </p:blipFill>
        <p:spPr>
          <a:xfrm>
            <a:off x="684486" y="1372250"/>
            <a:ext cx="7627996" cy="2053142"/>
          </a:xfrm>
          <a:prstGeom prst="rect">
            <a:avLst/>
          </a:prstGeom>
        </p:spPr>
      </p:pic>
      <p:pic>
        <p:nvPicPr>
          <p:cNvPr id="5" name="Picture 4" descr="a-bheil-teaghlac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7" b="47890"/>
          <a:stretch/>
        </p:blipFill>
        <p:spPr>
          <a:xfrm>
            <a:off x="0" y="375254"/>
            <a:ext cx="9144000" cy="1039163"/>
          </a:xfrm>
          <a:prstGeom prst="rect">
            <a:avLst/>
          </a:prstGeom>
        </p:spPr>
      </p:pic>
      <p:pic>
        <p:nvPicPr>
          <p:cNvPr id="7" name="Picture 6" descr="a-bheil-teaghlac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3" b="29324"/>
          <a:stretch/>
        </p:blipFill>
        <p:spPr>
          <a:xfrm>
            <a:off x="0" y="3314984"/>
            <a:ext cx="9144000" cy="1039163"/>
          </a:xfrm>
          <a:prstGeom prst="rect">
            <a:avLst/>
          </a:prstGeom>
        </p:spPr>
      </p:pic>
      <p:pic>
        <p:nvPicPr>
          <p:cNvPr id="9" name="Picture 8" descr="a-bheil-teaghlac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3" b="11554"/>
          <a:stretch/>
        </p:blipFill>
        <p:spPr>
          <a:xfrm>
            <a:off x="0" y="4267550"/>
            <a:ext cx="9144000" cy="1039163"/>
          </a:xfrm>
          <a:prstGeom prst="rect">
            <a:avLst/>
          </a:prstGeom>
        </p:spPr>
      </p:pic>
      <p:pic>
        <p:nvPicPr>
          <p:cNvPr id="3" name="Female Voice Subclip 8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477" y="4588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962056"/>
            <a:ext cx="2334026" cy="15742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ene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94" y="-153489"/>
            <a:ext cx="9959788" cy="7041128"/>
          </a:xfrm>
          <a:prstGeom prst="rect">
            <a:avLst/>
          </a:prstGeom>
        </p:spPr>
      </p:pic>
      <p:pic>
        <p:nvPicPr>
          <p:cNvPr id="3" name="Picture 2" descr="mairi1_family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96" y="-137360"/>
            <a:ext cx="6214052" cy="367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2" y="282245"/>
            <a:ext cx="6517129" cy="3852844"/>
          </a:xfrm>
          <a:prstGeom prst="rect">
            <a:avLst/>
          </a:prstGeom>
        </p:spPr>
      </p:pic>
      <p:pic>
        <p:nvPicPr>
          <p:cNvPr id="5" name="Female Voice Subclip 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59353" y="5940170"/>
            <a:ext cx="812800" cy="812800"/>
          </a:xfrm>
          <a:prstGeom prst="rect">
            <a:avLst/>
          </a:prstGeom>
        </p:spPr>
      </p:pic>
      <p:pic>
        <p:nvPicPr>
          <p:cNvPr id="6" name="Female Voice Subclip 8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415" y="645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593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962056"/>
            <a:ext cx="2334026" cy="15742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ene7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94" y="-153489"/>
            <a:ext cx="9959788" cy="7041128"/>
          </a:xfrm>
          <a:prstGeom prst="rect">
            <a:avLst/>
          </a:prstGeom>
        </p:spPr>
      </p:pic>
      <p:pic>
        <p:nvPicPr>
          <p:cNvPr id="5" name="Picture 4" descr="sine2_family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" y="-282245"/>
            <a:ext cx="6517130" cy="3852844"/>
          </a:xfrm>
          <a:prstGeom prst="rect">
            <a:avLst/>
          </a:prstGeom>
        </p:spPr>
      </p:pic>
      <p:pic>
        <p:nvPicPr>
          <p:cNvPr id="6" name="Picture 5" descr="mairi2_famil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06946"/>
            <a:ext cx="5977036" cy="3533548"/>
          </a:xfrm>
          <a:prstGeom prst="rect">
            <a:avLst/>
          </a:prstGeom>
        </p:spPr>
      </p:pic>
      <p:pic>
        <p:nvPicPr>
          <p:cNvPr id="7" name="Picture 6" descr="sine3_famil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" y="-282245"/>
            <a:ext cx="6510100" cy="3848688"/>
          </a:xfrm>
          <a:prstGeom prst="rect">
            <a:avLst/>
          </a:prstGeom>
        </p:spPr>
      </p:pic>
      <p:pic>
        <p:nvPicPr>
          <p:cNvPr id="8" name="Picture 7" descr="mairi2_famil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7" y="-199128"/>
            <a:ext cx="6195692" cy="3662814"/>
          </a:xfrm>
          <a:prstGeom prst="rect">
            <a:avLst/>
          </a:prstGeom>
        </p:spPr>
      </p:pic>
      <p:pic>
        <p:nvPicPr>
          <p:cNvPr id="9" name="Picture 8" descr="sine4_family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" y="-282245"/>
            <a:ext cx="6517130" cy="3852844"/>
          </a:xfrm>
          <a:prstGeom prst="rect">
            <a:avLst/>
          </a:prstGeom>
        </p:spPr>
      </p:pic>
      <p:pic>
        <p:nvPicPr>
          <p:cNvPr id="3" name="Female Voice Subclip 8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82965" y="6154412"/>
            <a:ext cx="812800" cy="812800"/>
          </a:xfrm>
          <a:prstGeom prst="rect">
            <a:avLst/>
          </a:prstGeom>
        </p:spPr>
      </p:pic>
      <p:pic>
        <p:nvPicPr>
          <p:cNvPr id="4" name="Female Voice Subclip 8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9450" y="6023790"/>
            <a:ext cx="812800" cy="812800"/>
          </a:xfrm>
          <a:prstGeom prst="rect">
            <a:avLst/>
          </a:prstGeom>
        </p:spPr>
      </p:pic>
      <p:pic>
        <p:nvPicPr>
          <p:cNvPr id="10" name="Female Voice Subclip 9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2250" y="6335828"/>
            <a:ext cx="812800" cy="812800"/>
          </a:xfrm>
          <a:prstGeom prst="rect">
            <a:avLst/>
          </a:prstGeom>
        </p:spPr>
      </p:pic>
      <p:pic>
        <p:nvPicPr>
          <p:cNvPr id="11" name="Female Voice Subclip 9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878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86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4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8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895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8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962056"/>
            <a:ext cx="2334026" cy="15742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ene7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622" y="-206753"/>
            <a:ext cx="9959788" cy="7041128"/>
          </a:xfrm>
          <a:prstGeom prst="rect">
            <a:avLst/>
          </a:prstGeom>
        </p:spPr>
      </p:pic>
      <p:pic>
        <p:nvPicPr>
          <p:cNvPr id="3" name="Picture 2" descr="mairi5_famil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47" y="-921625"/>
            <a:ext cx="7164288" cy="4235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70" y="-206753"/>
            <a:ext cx="7254552" cy="4288799"/>
          </a:xfrm>
          <a:prstGeom prst="rect">
            <a:avLst/>
          </a:prstGeom>
        </p:spPr>
      </p:pic>
      <p:pic>
        <p:nvPicPr>
          <p:cNvPr id="10" name="Picture 9" descr="mairi6_family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19" y="-787649"/>
            <a:ext cx="6937666" cy="4101460"/>
          </a:xfrm>
          <a:prstGeom prst="rect">
            <a:avLst/>
          </a:prstGeom>
        </p:spPr>
      </p:pic>
      <p:pic>
        <p:nvPicPr>
          <p:cNvPr id="11" name="Picture 10" descr="sine6_family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5" y="-153390"/>
            <a:ext cx="7164288" cy="4235436"/>
          </a:xfrm>
          <a:prstGeom prst="rect">
            <a:avLst/>
          </a:prstGeom>
        </p:spPr>
      </p:pic>
      <p:pic>
        <p:nvPicPr>
          <p:cNvPr id="5" name="Female Voice Subclip 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6" name="Female Voice Subclip 9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Female Voice Subclip 9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Female Voice Subclip 96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9" name="Picture 8" descr="obhobh.psd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68" y="-516360"/>
            <a:ext cx="6348584" cy="3753202"/>
          </a:xfrm>
          <a:prstGeom prst="rect">
            <a:avLst/>
          </a:prstGeom>
        </p:spPr>
      </p:pic>
      <p:pic>
        <p:nvPicPr>
          <p:cNvPr id="13" name="Female Voice Subclip 97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1155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43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6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8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95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23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8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962056"/>
            <a:ext cx="2334026" cy="15742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ene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94" y="-153489"/>
            <a:ext cx="9959788" cy="7041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" y="-153489"/>
            <a:ext cx="6619390" cy="3924852"/>
          </a:xfrm>
          <a:prstGeom prst="rect">
            <a:avLst/>
          </a:prstGeom>
        </p:spPr>
      </p:pic>
      <p:pic>
        <p:nvPicPr>
          <p:cNvPr id="6" name="Picture 5" descr="mairi7_famil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71" y="-895907"/>
            <a:ext cx="6888522" cy="4072406"/>
          </a:xfrm>
          <a:prstGeom prst="rect">
            <a:avLst/>
          </a:prstGeom>
        </p:spPr>
      </p:pic>
      <p:pic>
        <p:nvPicPr>
          <p:cNvPr id="3" name="Female Voice Subclip 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Female Voice Subclip 9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72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23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95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962056"/>
            <a:ext cx="2334026" cy="15742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ene7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94" y="-153489"/>
            <a:ext cx="9959788" cy="7041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36" y="-1083887"/>
            <a:ext cx="7177373" cy="4255698"/>
          </a:xfrm>
          <a:prstGeom prst="rect">
            <a:avLst/>
          </a:prstGeom>
        </p:spPr>
      </p:pic>
      <p:pic>
        <p:nvPicPr>
          <p:cNvPr id="4" name="Picture 3" descr="sine8_famil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87" y="-153489"/>
            <a:ext cx="6191568" cy="3660376"/>
          </a:xfrm>
          <a:prstGeom prst="rect">
            <a:avLst/>
          </a:prstGeom>
        </p:spPr>
      </p:pic>
      <p:pic>
        <p:nvPicPr>
          <p:cNvPr id="7" name="Picture 6" descr="mairi9_famil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60" y="-1186736"/>
            <a:ext cx="7100049" cy="4197457"/>
          </a:xfrm>
          <a:prstGeom prst="rect">
            <a:avLst/>
          </a:prstGeom>
        </p:spPr>
      </p:pic>
      <p:pic>
        <p:nvPicPr>
          <p:cNvPr id="8" name="Picture 7" descr="sine9_family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95" y="-423955"/>
            <a:ext cx="6924110" cy="4093445"/>
          </a:xfrm>
          <a:prstGeom prst="rect">
            <a:avLst/>
          </a:prstGeom>
        </p:spPr>
      </p:pic>
      <p:pic>
        <p:nvPicPr>
          <p:cNvPr id="5" name="Female Voice Subclip 1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80588" y="5820225"/>
            <a:ext cx="812800" cy="812800"/>
          </a:xfrm>
          <a:prstGeom prst="rect">
            <a:avLst/>
          </a:prstGeom>
        </p:spPr>
      </p:pic>
      <p:pic>
        <p:nvPicPr>
          <p:cNvPr id="6" name="Female Voice Subclip 1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18202" y="5495586"/>
            <a:ext cx="812800" cy="812800"/>
          </a:xfrm>
          <a:prstGeom prst="rect">
            <a:avLst/>
          </a:prstGeom>
        </p:spPr>
      </p:pic>
      <p:pic>
        <p:nvPicPr>
          <p:cNvPr id="9" name="Female Voice Subclip 10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53798" y="5901986"/>
            <a:ext cx="812800" cy="812800"/>
          </a:xfrm>
          <a:prstGeom prst="rect">
            <a:avLst/>
          </a:prstGeom>
        </p:spPr>
      </p:pic>
      <p:pic>
        <p:nvPicPr>
          <p:cNvPr id="10" name="Female Voice Subclip 10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19766" y="59524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411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66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03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2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77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amily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-teaghl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" y="723900"/>
            <a:ext cx="9144000" cy="5405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Female Voice Subclip 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929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ene7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 t="24694" r="39220" b="36070"/>
          <a:stretch/>
        </p:blipFill>
        <p:spPr>
          <a:xfrm>
            <a:off x="3253878" y="1214462"/>
            <a:ext cx="2363929" cy="2762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sine_family_pi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" y="356556"/>
            <a:ext cx="2571793" cy="5157192"/>
          </a:xfrm>
          <a:prstGeom prst="rect">
            <a:avLst/>
          </a:prstGeom>
        </p:spPr>
      </p:pic>
      <p:pic>
        <p:nvPicPr>
          <p:cNvPr id="9" name="Picture 8" descr="family-names-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4" b="72389"/>
          <a:stretch/>
        </p:blipFill>
        <p:spPr>
          <a:xfrm>
            <a:off x="6217479" y="1803151"/>
            <a:ext cx="5630553" cy="14925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763745" y="1260814"/>
            <a:ext cx="1427627" cy="14276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 descr="family-names-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4" t="20237" b="52152"/>
          <a:stretch/>
        </p:blipFill>
        <p:spPr>
          <a:xfrm>
            <a:off x="6217479" y="1803151"/>
            <a:ext cx="5630553" cy="149258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979844" y="1552274"/>
            <a:ext cx="1427627" cy="14276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14" name="Picture 13" descr="family-names-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4" t="60890" b="11499"/>
          <a:stretch/>
        </p:blipFill>
        <p:spPr>
          <a:xfrm>
            <a:off x="6217479" y="1803151"/>
            <a:ext cx="5630553" cy="149258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471771" y="2442810"/>
            <a:ext cx="935700" cy="935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16" name="Picture 15" descr="family-names-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4" t="40139" b="32250"/>
          <a:stretch/>
        </p:blipFill>
        <p:spPr>
          <a:xfrm>
            <a:off x="6217479" y="1784609"/>
            <a:ext cx="5630553" cy="1492582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941627" y="2126384"/>
            <a:ext cx="946853" cy="94685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18" name="At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2232" y="369214"/>
            <a:ext cx="812800" cy="812800"/>
          </a:xfrm>
          <a:prstGeom prst="rect">
            <a:avLst/>
          </a:prstGeom>
        </p:spPr>
      </p:pic>
      <p:pic>
        <p:nvPicPr>
          <p:cNvPr id="19" name="Mat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2232" y="3977132"/>
            <a:ext cx="812800" cy="812800"/>
          </a:xfrm>
          <a:prstGeom prst="rect">
            <a:avLst/>
          </a:prstGeom>
        </p:spPr>
      </p:pic>
      <p:pic>
        <p:nvPicPr>
          <p:cNvPr id="20" name="Piutha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2232" y="4932364"/>
            <a:ext cx="812800" cy="812800"/>
          </a:xfrm>
          <a:prstGeom prst="rect">
            <a:avLst/>
          </a:prstGeom>
        </p:spPr>
      </p:pic>
      <p:pic>
        <p:nvPicPr>
          <p:cNvPr id="21" name="Brathai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20258" y="13782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6" r="24475"/>
          <a:stretch/>
        </p:blipFill>
        <p:spPr>
          <a:xfrm>
            <a:off x="2675005" y="-144420"/>
            <a:ext cx="3793989" cy="61540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999813" y="1648617"/>
            <a:ext cx="1941510" cy="194151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 descr="family-word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47765" r="59078" b="39502"/>
          <a:stretch/>
        </p:blipFill>
        <p:spPr>
          <a:xfrm>
            <a:off x="1085220" y="2491615"/>
            <a:ext cx="1483204" cy="688346"/>
          </a:xfrm>
          <a:prstGeom prst="rect">
            <a:avLst/>
          </a:prstGeom>
        </p:spPr>
      </p:pic>
      <p:pic>
        <p:nvPicPr>
          <p:cNvPr id="11" name="Picture 10" descr="family-word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9" t="46090" r="27486" b="38358"/>
          <a:stretch/>
        </p:blipFill>
        <p:spPr>
          <a:xfrm>
            <a:off x="6468994" y="2365580"/>
            <a:ext cx="2417304" cy="84074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296121" y="1520860"/>
            <a:ext cx="1941510" cy="194151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pic>
        <p:nvPicPr>
          <p:cNvPr id="4" name="M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1986" y="3967873"/>
            <a:ext cx="812800" cy="812800"/>
          </a:xfrm>
          <a:prstGeom prst="rect">
            <a:avLst/>
          </a:prstGeom>
        </p:spPr>
      </p:pic>
      <p:pic>
        <p:nvPicPr>
          <p:cNvPr id="5" name="Nighe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0639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amily-word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5" t="64106" r="50000" b="20342"/>
          <a:stretch/>
        </p:blipFill>
        <p:spPr>
          <a:xfrm>
            <a:off x="1366629" y="2481920"/>
            <a:ext cx="2417304" cy="840746"/>
          </a:xfrm>
          <a:prstGeom prst="rect">
            <a:avLst/>
          </a:prstGeom>
        </p:spPr>
      </p:pic>
      <p:pic>
        <p:nvPicPr>
          <p:cNvPr id="10" name="Picture 9" descr="familiy-unit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61008"/>
          <a:stretch/>
        </p:blipFill>
        <p:spPr>
          <a:xfrm>
            <a:off x="3578055" y="-578388"/>
            <a:ext cx="3793989" cy="6154023"/>
          </a:xfrm>
          <a:prstGeom prst="rect">
            <a:avLst/>
          </a:prstGeom>
        </p:spPr>
      </p:pic>
      <p:pic>
        <p:nvPicPr>
          <p:cNvPr id="6" name="Leanab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55" y="39048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family-word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106" r="23565" b="20342"/>
          <a:stretch/>
        </p:blipFill>
        <p:spPr>
          <a:xfrm>
            <a:off x="348744" y="2782465"/>
            <a:ext cx="2417304" cy="840746"/>
          </a:xfrm>
          <a:prstGeom prst="rect">
            <a:avLst/>
          </a:prstGeom>
        </p:spPr>
      </p:pic>
      <p:pic>
        <p:nvPicPr>
          <p:cNvPr id="6" name="Leanab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5713" y="3942285"/>
            <a:ext cx="812800" cy="812800"/>
          </a:xfrm>
          <a:prstGeom prst="rect">
            <a:avLst/>
          </a:prstGeom>
        </p:spPr>
      </p:pic>
      <p:pic>
        <p:nvPicPr>
          <p:cNvPr id="2" name="Picture 1" descr="group13.fw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9" r="35012"/>
          <a:stretch/>
        </p:blipFill>
        <p:spPr>
          <a:xfrm>
            <a:off x="3067336" y="593242"/>
            <a:ext cx="4484517" cy="5262268"/>
          </a:xfrm>
          <a:prstGeom prst="rect">
            <a:avLst/>
          </a:prstGeom>
        </p:spPr>
      </p:pic>
      <p:pic>
        <p:nvPicPr>
          <p:cNvPr id="3" name="Picture 2" descr="drinking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67" y="2285340"/>
            <a:ext cx="1609344" cy="2877312"/>
          </a:xfrm>
          <a:prstGeom prst="rect">
            <a:avLst/>
          </a:prstGeom>
        </p:spPr>
      </p:pic>
      <p:pic>
        <p:nvPicPr>
          <p:cNvPr id="4" name="Picture 3" descr="group10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6" r="25470"/>
          <a:stretch/>
        </p:blipFill>
        <p:spPr>
          <a:xfrm>
            <a:off x="4746074" y="708825"/>
            <a:ext cx="1986180" cy="5497963"/>
          </a:xfrm>
          <a:prstGeom prst="rect">
            <a:avLst/>
          </a:prstGeom>
        </p:spPr>
      </p:pic>
      <p:pic>
        <p:nvPicPr>
          <p:cNvPr id="9" name="Picture 8" descr="group10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8" r="47268"/>
          <a:stretch/>
        </p:blipFill>
        <p:spPr>
          <a:xfrm>
            <a:off x="3905384" y="593242"/>
            <a:ext cx="1986180" cy="5497963"/>
          </a:xfrm>
          <a:prstGeom prst="rect">
            <a:avLst/>
          </a:prstGeom>
        </p:spPr>
      </p:pic>
      <p:pic>
        <p:nvPicPr>
          <p:cNvPr id="5" name="Cla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8581" y="4137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omathai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165" y="114454"/>
            <a:ext cx="5519112" cy="32628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8"/>
          <a:stretch/>
        </p:blipFill>
        <p:spPr>
          <a:xfrm>
            <a:off x="2847954" y="769586"/>
            <a:ext cx="3877450" cy="4599312"/>
          </a:xfrm>
          <a:prstGeom prst="rect">
            <a:avLst/>
          </a:prstGeom>
        </p:spPr>
      </p:pic>
      <p:pic>
        <p:nvPicPr>
          <p:cNvPr id="4" name="Picture 3" descr="seomophiutha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057" y="243380"/>
            <a:ext cx="5301032" cy="3133902"/>
          </a:xfrm>
          <a:prstGeom prst="rect">
            <a:avLst/>
          </a:prstGeom>
        </p:spPr>
      </p:pic>
      <p:pic>
        <p:nvPicPr>
          <p:cNvPr id="3" name="Mail Voice Subclip 8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992" y="4712633"/>
            <a:ext cx="812800" cy="812800"/>
          </a:xfrm>
          <a:prstGeom prst="rect">
            <a:avLst/>
          </a:prstGeom>
        </p:spPr>
      </p:pic>
      <p:pic>
        <p:nvPicPr>
          <p:cNvPr id="5" name="Mail Voice Subclip 8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3409" y="47126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amiliy-unit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61008"/>
          <a:stretch/>
        </p:blipFill>
        <p:spPr>
          <a:xfrm>
            <a:off x="2556352" y="-578388"/>
            <a:ext cx="3793989" cy="6154023"/>
          </a:xfrm>
          <a:prstGeom prst="rect">
            <a:avLst/>
          </a:prstGeom>
        </p:spPr>
      </p:pic>
      <p:pic>
        <p:nvPicPr>
          <p:cNvPr id="3" name="Picture 2" descr="seomobhratha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68" y="-144420"/>
            <a:ext cx="4326596" cy="2557828"/>
          </a:xfrm>
          <a:prstGeom prst="rect">
            <a:avLst/>
          </a:prstGeom>
        </p:spPr>
      </p:pic>
      <p:pic>
        <p:nvPicPr>
          <p:cNvPr id="4" name="Female Voice Subclip 8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30" y="47628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9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23680</TotalTime>
  <Words>71</Words>
  <Application>Microsoft Macintosh PowerPoint</Application>
  <PresentationFormat>On-screen Show (4:3)</PresentationFormat>
  <Paragraphs>26</Paragraphs>
  <Slides>18</Slides>
  <Notes>17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146</cp:revision>
  <dcterms:created xsi:type="dcterms:W3CDTF">2015-03-16T16:16:55Z</dcterms:created>
  <dcterms:modified xsi:type="dcterms:W3CDTF">2016-03-23T15:45:52Z</dcterms:modified>
</cp:coreProperties>
</file>