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mp3" ContentType="audio/unknown"/>
  <Default Extension="jpe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71" r:id="rId2"/>
    <p:sldId id="270" r:id="rId3"/>
    <p:sldId id="272" r:id="rId4"/>
    <p:sldId id="277" r:id="rId5"/>
    <p:sldId id="281" r:id="rId6"/>
    <p:sldId id="285" r:id="rId7"/>
    <p:sldId id="286" r:id="rId8"/>
    <p:sldId id="278" r:id="rId9"/>
    <p:sldId id="279" r:id="rId10"/>
    <p:sldId id="280" r:id="rId11"/>
    <p:sldId id="284" r:id="rId12"/>
    <p:sldId id="282" r:id="rId13"/>
    <p:sldId id="283" r:id="rId14"/>
    <p:sldId id="256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F16"/>
    <a:srgbClr val="D8FF0D"/>
    <a:srgbClr val="FFE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739" autoAdjust="0"/>
  </p:normalViewPr>
  <p:slideViewPr>
    <p:cSldViewPr snapToGrid="0" snapToObjects="1">
      <p:cViewPr varScale="1">
        <p:scale>
          <a:sx n="113" d="100"/>
          <a:sy n="113" d="100"/>
        </p:scale>
        <p:origin x="-1320" y="-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174FF-D669-D542-9607-76DA81ADFCEC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55E24-47EF-D74E-8343-BC17C72C8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36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Opportunity to discuss and use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/e/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iad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Opportunity to discuss and use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/e/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iad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Opportunity to use and discuss: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mòr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mhòr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beag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bheag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Opportunity to discuss and use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/e/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iad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Opportunity to use and discuss: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mòr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mhòr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beag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bheag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5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6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6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63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1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50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7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5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8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2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23/03/2016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7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46942" y="959802"/>
            <a:ext cx="10742364" cy="626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8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4.mp3"/><Relationship Id="rId4" Type="http://schemas.openxmlformats.org/officeDocument/2006/relationships/audio" Target="../media/media14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9.xml"/><Relationship Id="rId7" Type="http://schemas.openxmlformats.org/officeDocument/2006/relationships/image" Target="../media/image9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5.png"/><Relationship Id="rId1" Type="http://schemas.microsoft.com/office/2007/relationships/media" Target="../media/media13.mp3"/><Relationship Id="rId2" Type="http://schemas.openxmlformats.org/officeDocument/2006/relationships/audio" Target="../media/media13.mp3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12.mp3"/><Relationship Id="rId4" Type="http://schemas.openxmlformats.org/officeDocument/2006/relationships/audio" Target="../media/media12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0.xml"/><Relationship Id="rId7" Type="http://schemas.openxmlformats.org/officeDocument/2006/relationships/image" Target="../media/image9.png"/><Relationship Id="rId8" Type="http://schemas.openxmlformats.org/officeDocument/2006/relationships/image" Target="../media/image15.png"/><Relationship Id="rId9" Type="http://schemas.openxmlformats.org/officeDocument/2006/relationships/image" Target="../media/image16.png"/><Relationship Id="rId10" Type="http://schemas.openxmlformats.org/officeDocument/2006/relationships/image" Target="../media/image5.png"/><Relationship Id="rId1" Type="http://schemas.microsoft.com/office/2007/relationships/media" Target="../media/media11.mp3"/><Relationship Id="rId2" Type="http://schemas.openxmlformats.org/officeDocument/2006/relationships/audio" Target="../media/media11.mp3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4" Type="http://schemas.openxmlformats.org/officeDocument/2006/relationships/audio" Target="../media/media10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1.xml"/><Relationship Id="rId7" Type="http://schemas.openxmlformats.org/officeDocument/2006/relationships/image" Target="../media/image9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0" Type="http://schemas.openxmlformats.org/officeDocument/2006/relationships/image" Target="../media/image5.png"/><Relationship Id="rId1" Type="http://schemas.microsoft.com/office/2007/relationships/media" Target="../media/media15.mp3"/><Relationship Id="rId2" Type="http://schemas.openxmlformats.org/officeDocument/2006/relationships/audio" Target="../media/media15.mp3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2.xml"/><Relationship Id="rId5" Type="http://schemas.openxmlformats.org/officeDocument/2006/relationships/image" Target="../media/image9.png"/><Relationship Id="rId6" Type="http://schemas.openxmlformats.org/officeDocument/2006/relationships/image" Target="../media/image21.png"/><Relationship Id="rId7" Type="http://schemas.openxmlformats.org/officeDocument/2006/relationships/image" Target="../media/image5.png"/><Relationship Id="rId1" Type="http://schemas.microsoft.com/office/2007/relationships/media" Target="../media/media16.mp3"/><Relationship Id="rId2" Type="http://schemas.openxmlformats.org/officeDocument/2006/relationships/audio" Target="../media/media16.mp3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8.mp3"/><Relationship Id="rId4" Type="http://schemas.openxmlformats.org/officeDocument/2006/relationships/audio" Target="../media/media18.mp3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Relationship Id="rId7" Type="http://schemas.openxmlformats.org/officeDocument/2006/relationships/image" Target="../media/image2.png"/><Relationship Id="rId8" Type="http://schemas.openxmlformats.org/officeDocument/2006/relationships/image" Target="../media/image6.jpg"/><Relationship Id="rId9" Type="http://schemas.openxmlformats.org/officeDocument/2006/relationships/image" Target="../media/image22.png"/><Relationship Id="rId10" Type="http://schemas.openxmlformats.org/officeDocument/2006/relationships/image" Target="../media/image23.png"/><Relationship Id="rId11" Type="http://schemas.openxmlformats.org/officeDocument/2006/relationships/image" Target="../media/image5.png"/><Relationship Id="rId1" Type="http://schemas.microsoft.com/office/2007/relationships/media" Target="../media/media17.mp3"/><Relationship Id="rId2" Type="http://schemas.openxmlformats.org/officeDocument/2006/relationships/audio" Target="../media/media17.mp3"/></Relationships>
</file>

<file path=ppt/slides/_rels/slide1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.png"/><Relationship Id="rId12" Type="http://schemas.openxmlformats.org/officeDocument/2006/relationships/image" Target="../media/image6.jpg"/><Relationship Id="rId13" Type="http://schemas.openxmlformats.org/officeDocument/2006/relationships/image" Target="../media/image24.png"/><Relationship Id="rId14" Type="http://schemas.openxmlformats.org/officeDocument/2006/relationships/image" Target="../media/image25.png"/><Relationship Id="rId15" Type="http://schemas.openxmlformats.org/officeDocument/2006/relationships/image" Target="../media/image26.png"/><Relationship Id="rId16" Type="http://schemas.openxmlformats.org/officeDocument/2006/relationships/image" Target="../media/image27.png"/><Relationship Id="rId17" Type="http://schemas.openxmlformats.org/officeDocument/2006/relationships/image" Target="../media/image5.png"/><Relationship Id="rId1" Type="http://schemas.microsoft.com/office/2007/relationships/media" Target="../media/media19.mp3"/><Relationship Id="rId2" Type="http://schemas.openxmlformats.org/officeDocument/2006/relationships/audio" Target="../media/media19.mp3"/><Relationship Id="rId3" Type="http://schemas.microsoft.com/office/2007/relationships/media" Target="../media/media20.mp3"/><Relationship Id="rId4" Type="http://schemas.openxmlformats.org/officeDocument/2006/relationships/audio" Target="../media/media20.mp3"/><Relationship Id="rId5" Type="http://schemas.microsoft.com/office/2007/relationships/media" Target="../media/media21.mp3"/><Relationship Id="rId6" Type="http://schemas.openxmlformats.org/officeDocument/2006/relationships/audio" Target="../media/media21.mp3"/><Relationship Id="rId7" Type="http://schemas.microsoft.com/office/2007/relationships/media" Target="../media/media22.mp3"/><Relationship Id="rId8" Type="http://schemas.openxmlformats.org/officeDocument/2006/relationships/audio" Target="../media/media22.mp3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9" Type="http://schemas.microsoft.com/office/2007/relationships/media" Target="../media/media27.mp3"/><Relationship Id="rId20" Type="http://schemas.openxmlformats.org/officeDocument/2006/relationships/image" Target="../media/image32.png"/><Relationship Id="rId10" Type="http://schemas.openxmlformats.org/officeDocument/2006/relationships/audio" Target="../media/media27.mp3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5.xml"/><Relationship Id="rId13" Type="http://schemas.openxmlformats.org/officeDocument/2006/relationships/image" Target="../media/image2.png"/><Relationship Id="rId14" Type="http://schemas.openxmlformats.org/officeDocument/2006/relationships/image" Target="../media/image6.jpg"/><Relationship Id="rId15" Type="http://schemas.openxmlformats.org/officeDocument/2006/relationships/image" Target="../media/image28.png"/><Relationship Id="rId16" Type="http://schemas.openxmlformats.org/officeDocument/2006/relationships/image" Target="../media/image29.png"/><Relationship Id="rId17" Type="http://schemas.openxmlformats.org/officeDocument/2006/relationships/image" Target="../media/image30.png"/><Relationship Id="rId18" Type="http://schemas.openxmlformats.org/officeDocument/2006/relationships/image" Target="../media/image31.png"/><Relationship Id="rId19" Type="http://schemas.openxmlformats.org/officeDocument/2006/relationships/image" Target="../media/image5.png"/><Relationship Id="rId1" Type="http://schemas.microsoft.com/office/2007/relationships/media" Target="../media/media23.mp3"/><Relationship Id="rId2" Type="http://schemas.openxmlformats.org/officeDocument/2006/relationships/audio" Target="../media/media23.mp3"/><Relationship Id="rId3" Type="http://schemas.microsoft.com/office/2007/relationships/media" Target="../media/media24.mp3"/><Relationship Id="rId4" Type="http://schemas.openxmlformats.org/officeDocument/2006/relationships/audio" Target="../media/media24.mp3"/><Relationship Id="rId5" Type="http://schemas.microsoft.com/office/2007/relationships/media" Target="../media/media25.mp3"/><Relationship Id="rId6" Type="http://schemas.openxmlformats.org/officeDocument/2006/relationships/audio" Target="../media/media25.mp3"/><Relationship Id="rId7" Type="http://schemas.microsoft.com/office/2007/relationships/media" Target="../media/media26.mp3"/><Relationship Id="rId8" Type="http://schemas.openxmlformats.org/officeDocument/2006/relationships/audio" Target="../media/media26.mp3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media" Target="../media/media29.mp3"/><Relationship Id="rId4" Type="http://schemas.openxmlformats.org/officeDocument/2006/relationships/audio" Target="../media/media29.mp3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6.xml"/><Relationship Id="rId7" Type="http://schemas.openxmlformats.org/officeDocument/2006/relationships/image" Target="../media/image2.png"/><Relationship Id="rId8" Type="http://schemas.openxmlformats.org/officeDocument/2006/relationships/image" Target="../media/image6.jpg"/><Relationship Id="rId9" Type="http://schemas.openxmlformats.org/officeDocument/2006/relationships/image" Target="../media/image33.png"/><Relationship Id="rId10" Type="http://schemas.openxmlformats.org/officeDocument/2006/relationships/image" Target="../media/image34.png"/><Relationship Id="rId11" Type="http://schemas.openxmlformats.org/officeDocument/2006/relationships/image" Target="../media/image5.png"/><Relationship Id="rId1" Type="http://schemas.microsoft.com/office/2007/relationships/media" Target="../media/media28.mp3"/><Relationship Id="rId2" Type="http://schemas.openxmlformats.org/officeDocument/2006/relationships/audio" Target="../media/media28.mp3"/></Relationships>
</file>

<file path=ppt/slides/_rels/slide1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.png"/><Relationship Id="rId12" Type="http://schemas.openxmlformats.org/officeDocument/2006/relationships/image" Target="../media/image6.jpg"/><Relationship Id="rId13" Type="http://schemas.openxmlformats.org/officeDocument/2006/relationships/image" Target="../media/image35.png"/><Relationship Id="rId14" Type="http://schemas.openxmlformats.org/officeDocument/2006/relationships/image" Target="../media/image36.png"/><Relationship Id="rId15" Type="http://schemas.openxmlformats.org/officeDocument/2006/relationships/image" Target="../media/image37.png"/><Relationship Id="rId16" Type="http://schemas.openxmlformats.org/officeDocument/2006/relationships/image" Target="../media/image38.png"/><Relationship Id="rId17" Type="http://schemas.openxmlformats.org/officeDocument/2006/relationships/image" Target="../media/image5.png"/><Relationship Id="rId1" Type="http://schemas.microsoft.com/office/2007/relationships/media" Target="../media/media30.mp3"/><Relationship Id="rId2" Type="http://schemas.openxmlformats.org/officeDocument/2006/relationships/audio" Target="../media/media30.mp3"/><Relationship Id="rId3" Type="http://schemas.microsoft.com/office/2007/relationships/media" Target="../media/media31.mp3"/><Relationship Id="rId4" Type="http://schemas.openxmlformats.org/officeDocument/2006/relationships/audio" Target="../media/media31.mp3"/><Relationship Id="rId5" Type="http://schemas.microsoft.com/office/2007/relationships/media" Target="../media/media32.mp3"/><Relationship Id="rId6" Type="http://schemas.openxmlformats.org/officeDocument/2006/relationships/audio" Target="../media/media32.mp3"/><Relationship Id="rId7" Type="http://schemas.microsoft.com/office/2007/relationships/media" Target="../media/media33.mp3"/><Relationship Id="rId8" Type="http://schemas.openxmlformats.org/officeDocument/2006/relationships/audio" Target="../media/media33.mp3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.jpg"/><Relationship Id="rId12" Type="http://schemas.openxmlformats.org/officeDocument/2006/relationships/image" Target="../media/image7.png"/><Relationship Id="rId13" Type="http://schemas.openxmlformats.org/officeDocument/2006/relationships/image" Target="../media/image8.png"/><Relationship Id="rId14" Type="http://schemas.openxmlformats.org/officeDocument/2006/relationships/image" Target="../media/image5.png"/><Relationship Id="rId1" Type="http://schemas.microsoft.com/office/2007/relationships/media" Target="../media/media2.mp3"/><Relationship Id="rId2" Type="http://schemas.openxmlformats.org/officeDocument/2006/relationships/audio" Target="../media/media2.mp3"/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microsoft.com/office/2007/relationships/media" Target="../media/media4.mp3"/><Relationship Id="rId6" Type="http://schemas.openxmlformats.org/officeDocument/2006/relationships/audio" Target="../media/media4.mp3"/><Relationship Id="rId7" Type="http://schemas.microsoft.com/office/2007/relationships/media" Target="../media/media5.mp3"/><Relationship Id="rId8" Type="http://schemas.openxmlformats.org/officeDocument/2006/relationships/audio" Target="../media/media5.mp3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4" Type="http://schemas.openxmlformats.org/officeDocument/2006/relationships/audio" Target="../media/media7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4.xml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5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Relationship Id="rId5" Type="http://schemas.openxmlformats.org/officeDocument/2006/relationships/image" Target="../media/image10.png"/><Relationship Id="rId6" Type="http://schemas.openxmlformats.org/officeDocument/2006/relationships/image" Target="../media/image9.png"/><Relationship Id="rId7" Type="http://schemas.openxmlformats.org/officeDocument/2006/relationships/image" Target="../media/image5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9.mp3"/><Relationship Id="rId4" Type="http://schemas.openxmlformats.org/officeDocument/2006/relationships/audio" Target="../media/media9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6.xml"/><Relationship Id="rId7" Type="http://schemas.openxmlformats.org/officeDocument/2006/relationships/image" Target="../media/image10.png"/><Relationship Id="rId8" Type="http://schemas.openxmlformats.org/officeDocument/2006/relationships/image" Target="../media/image5.png"/><Relationship Id="rId9" Type="http://schemas.openxmlformats.org/officeDocument/2006/relationships/image" Target="../media/image11.png"/><Relationship Id="rId10" Type="http://schemas.openxmlformats.org/officeDocument/2006/relationships/image" Target="../media/image12.png"/><Relationship Id="rId11" Type="http://schemas.openxmlformats.org/officeDocument/2006/relationships/image" Target="../media/image13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4" Type="http://schemas.openxmlformats.org/officeDocument/2006/relationships/audio" Target="../media/media11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7.xml"/><Relationship Id="rId7" Type="http://schemas.openxmlformats.org/officeDocument/2006/relationships/image" Target="../media/image14.png"/><Relationship Id="rId8" Type="http://schemas.openxmlformats.org/officeDocument/2006/relationships/image" Target="../media/image9.png"/><Relationship Id="rId9" Type="http://schemas.openxmlformats.org/officeDocument/2006/relationships/image" Target="../media/image15.png"/><Relationship Id="rId10" Type="http://schemas.openxmlformats.org/officeDocument/2006/relationships/image" Target="../media/image5.png"/><Relationship Id="rId1" Type="http://schemas.microsoft.com/office/2007/relationships/media" Target="../media/media10.mp3"/><Relationship Id="rId2" Type="http://schemas.openxmlformats.org/officeDocument/2006/relationships/audio" Target="../media/media10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Relationship Id="rId5" Type="http://schemas.openxmlformats.org/officeDocument/2006/relationships/image" Target="../media/image9.png"/><Relationship Id="rId6" Type="http://schemas.openxmlformats.org/officeDocument/2006/relationships/image" Target="../media/image16.png"/><Relationship Id="rId7" Type="http://schemas.openxmlformats.org/officeDocument/2006/relationships/image" Target="../media/image5.png"/><Relationship Id="rId1" Type="http://schemas.microsoft.com/office/2007/relationships/media" Target="../media/media12.mp3"/><Relationship Id="rId2" Type="http://schemas.openxmlformats.org/officeDocument/2006/relationships/audio" Target="../media/media12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85283" y="-64416"/>
            <a:ext cx="9828449" cy="6922416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87" y="2639493"/>
            <a:ext cx="2334026" cy="157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6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familiy-units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28" r="41183"/>
          <a:stretch/>
        </p:blipFill>
        <p:spPr>
          <a:xfrm>
            <a:off x="2675005" y="-144420"/>
            <a:ext cx="3793989" cy="6154023"/>
          </a:xfrm>
          <a:prstGeom prst="rect">
            <a:avLst/>
          </a:prstGeom>
        </p:spPr>
      </p:pic>
      <p:pic>
        <p:nvPicPr>
          <p:cNvPr id="6" name="Picture 5" descr="family-1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968" y="653701"/>
            <a:ext cx="2973394" cy="1758356"/>
          </a:xfrm>
          <a:prstGeom prst="rect">
            <a:avLst/>
          </a:prstGeom>
        </p:spPr>
      </p:pic>
      <p:pic>
        <p:nvPicPr>
          <p:cNvPr id="7" name="Picture 6" descr="family-2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551" y="912055"/>
            <a:ext cx="2800582" cy="1656162"/>
          </a:xfrm>
          <a:prstGeom prst="rect">
            <a:avLst/>
          </a:prstGeom>
        </p:spPr>
      </p:pic>
      <p:pic>
        <p:nvPicPr>
          <p:cNvPr id="3" name="Mail Voice Subclip 8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76881" y="4168385"/>
            <a:ext cx="812800" cy="812800"/>
          </a:xfrm>
          <a:prstGeom prst="rect">
            <a:avLst/>
          </a:prstGeom>
        </p:spPr>
      </p:pic>
      <p:pic>
        <p:nvPicPr>
          <p:cNvPr id="4" name="seo mo sheanair 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041536" y="256821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37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95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8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30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8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familiy-units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36" r="24475"/>
          <a:stretch/>
        </p:blipFill>
        <p:spPr>
          <a:xfrm>
            <a:off x="2675005" y="-144420"/>
            <a:ext cx="3793989" cy="6154023"/>
          </a:xfrm>
          <a:prstGeom prst="rect">
            <a:avLst/>
          </a:prstGeom>
        </p:spPr>
      </p:pic>
      <p:pic>
        <p:nvPicPr>
          <p:cNvPr id="6" name="Picture 5" descr="seomophiuthar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9119" y="541658"/>
            <a:ext cx="5301032" cy="3133902"/>
          </a:xfrm>
          <a:prstGeom prst="rect">
            <a:avLst/>
          </a:prstGeom>
        </p:spPr>
      </p:pic>
      <p:pic>
        <p:nvPicPr>
          <p:cNvPr id="7" name="Picture 6" descr="seomobhrathair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986" y="166405"/>
            <a:ext cx="4983008" cy="2945890"/>
          </a:xfrm>
          <a:prstGeom prst="rect">
            <a:avLst/>
          </a:prstGeom>
        </p:spPr>
      </p:pic>
      <p:pic>
        <p:nvPicPr>
          <p:cNvPr id="3" name="Mail Voice Subclip 8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73957" y="3835400"/>
            <a:ext cx="812800" cy="812800"/>
          </a:xfrm>
          <a:prstGeom prst="rect">
            <a:avLst/>
          </a:prstGeom>
        </p:spPr>
      </p:pic>
      <p:pic>
        <p:nvPicPr>
          <p:cNvPr id="4" name="Female Voice Subclip 8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617867" y="367556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56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3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7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23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27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familiy-units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15" r="3094"/>
          <a:stretch/>
        </p:blipFill>
        <p:spPr>
          <a:xfrm>
            <a:off x="1644197" y="-144420"/>
            <a:ext cx="5021201" cy="6154023"/>
          </a:xfrm>
          <a:prstGeom prst="rect">
            <a:avLst/>
          </a:prstGeom>
        </p:spPr>
      </p:pic>
      <p:pic>
        <p:nvPicPr>
          <p:cNvPr id="3" name="Picture 2" descr="seomomhathair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0154" y="698612"/>
            <a:ext cx="4627042" cy="2735448"/>
          </a:xfrm>
          <a:prstGeom prst="rect">
            <a:avLst/>
          </a:prstGeom>
        </p:spPr>
      </p:pic>
      <p:pic>
        <p:nvPicPr>
          <p:cNvPr id="4" name="Picture 3" descr="m'athair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777" y="789236"/>
            <a:ext cx="4333268" cy="2561772"/>
          </a:xfrm>
          <a:prstGeom prst="rect">
            <a:avLst/>
          </a:prstGeom>
        </p:spPr>
      </p:pic>
      <p:pic>
        <p:nvPicPr>
          <p:cNvPr id="5" name="Mail Voice Subclip 8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37797" y="4464379"/>
            <a:ext cx="812800" cy="812800"/>
          </a:xfrm>
          <a:prstGeom prst="rect">
            <a:avLst/>
          </a:prstGeom>
        </p:spPr>
      </p:pic>
      <p:pic>
        <p:nvPicPr>
          <p:cNvPr id="6" name="Mail Voice Subclip 84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192513" y="471263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56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06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1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11"/>
                            </p:stCondLst>
                            <p:childTnLst>
                              <p:par>
                                <p:cTn id="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22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1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familiy-units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64" r="3094"/>
          <a:stretch/>
        </p:blipFill>
        <p:spPr>
          <a:xfrm>
            <a:off x="684486" y="1372250"/>
            <a:ext cx="7627996" cy="2053142"/>
          </a:xfrm>
          <a:prstGeom prst="rect">
            <a:avLst/>
          </a:prstGeom>
        </p:spPr>
      </p:pic>
      <p:pic>
        <p:nvPicPr>
          <p:cNvPr id="5" name="Picture 4" descr="a-bheil-teaghlach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87" b="47890"/>
          <a:stretch/>
        </p:blipFill>
        <p:spPr>
          <a:xfrm>
            <a:off x="0" y="375254"/>
            <a:ext cx="9144000" cy="1039163"/>
          </a:xfrm>
          <a:prstGeom prst="rect">
            <a:avLst/>
          </a:prstGeom>
        </p:spPr>
      </p:pic>
      <p:pic>
        <p:nvPicPr>
          <p:cNvPr id="7" name="Picture 6" descr="a-bheil-teaghlach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53" b="29324"/>
          <a:stretch/>
        </p:blipFill>
        <p:spPr>
          <a:xfrm>
            <a:off x="0" y="3314984"/>
            <a:ext cx="9144000" cy="1039163"/>
          </a:xfrm>
          <a:prstGeom prst="rect">
            <a:avLst/>
          </a:prstGeom>
        </p:spPr>
      </p:pic>
      <p:pic>
        <p:nvPicPr>
          <p:cNvPr id="9" name="Picture 8" descr="a-bheil-teaghlach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23" b="11554"/>
          <a:stretch/>
        </p:blipFill>
        <p:spPr>
          <a:xfrm>
            <a:off x="0" y="4267550"/>
            <a:ext cx="9144000" cy="1039163"/>
          </a:xfrm>
          <a:prstGeom prst="rect">
            <a:avLst/>
          </a:prstGeom>
        </p:spPr>
      </p:pic>
      <p:pic>
        <p:nvPicPr>
          <p:cNvPr id="3" name="Female Voice Subclip 8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8477" y="458850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04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4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4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log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562" y="1962056"/>
            <a:ext cx="2334026" cy="157425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scene7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7894" y="-153489"/>
            <a:ext cx="9959788" cy="7041128"/>
          </a:xfrm>
          <a:prstGeom prst="rect">
            <a:avLst/>
          </a:prstGeom>
        </p:spPr>
      </p:pic>
      <p:pic>
        <p:nvPicPr>
          <p:cNvPr id="3" name="Picture 2" descr="mairi1_family.psd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296" y="-137360"/>
            <a:ext cx="6214052" cy="36736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82" y="282245"/>
            <a:ext cx="6517129" cy="3852844"/>
          </a:xfrm>
          <a:prstGeom prst="rect">
            <a:avLst/>
          </a:prstGeom>
        </p:spPr>
      </p:pic>
      <p:pic>
        <p:nvPicPr>
          <p:cNvPr id="5" name="Female Voice Subclip 8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259353" y="5940170"/>
            <a:ext cx="812800" cy="812800"/>
          </a:xfrm>
          <a:prstGeom prst="rect">
            <a:avLst/>
          </a:prstGeom>
        </p:spPr>
      </p:pic>
      <p:pic>
        <p:nvPicPr>
          <p:cNvPr id="6" name="Female Voice Subclip 87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94415" y="6451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275939"/>
      </p:ext>
    </p:extLst>
  </p:cSld>
  <p:clrMapOvr>
    <a:masterClrMapping/>
  </p:clrMapOvr>
  <p:transition xmlns:p14="http://schemas.microsoft.com/office/powerpoint/2010/main" spd="slow">
    <p:pull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2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32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logo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562" y="1962056"/>
            <a:ext cx="2334026" cy="157425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scene7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7894" y="-153489"/>
            <a:ext cx="9959788" cy="7041128"/>
          </a:xfrm>
          <a:prstGeom prst="rect">
            <a:avLst/>
          </a:prstGeom>
        </p:spPr>
      </p:pic>
      <p:pic>
        <p:nvPicPr>
          <p:cNvPr id="5" name="Picture 4" descr="sine2_family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17" y="-282245"/>
            <a:ext cx="6517130" cy="3852844"/>
          </a:xfrm>
          <a:prstGeom prst="rect">
            <a:avLst/>
          </a:prstGeom>
        </p:spPr>
      </p:pic>
      <p:pic>
        <p:nvPicPr>
          <p:cNvPr id="6" name="Picture 5" descr="mairi2_family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-106946"/>
            <a:ext cx="5977036" cy="3533548"/>
          </a:xfrm>
          <a:prstGeom prst="rect">
            <a:avLst/>
          </a:prstGeom>
        </p:spPr>
      </p:pic>
      <p:pic>
        <p:nvPicPr>
          <p:cNvPr id="7" name="Picture 6" descr="sine3_family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17" y="-282245"/>
            <a:ext cx="6510100" cy="3848688"/>
          </a:xfrm>
          <a:prstGeom prst="rect">
            <a:avLst/>
          </a:prstGeom>
        </p:spPr>
      </p:pic>
      <p:pic>
        <p:nvPicPr>
          <p:cNvPr id="8" name="Picture 7" descr="mairi2_family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187" y="-199128"/>
            <a:ext cx="6195692" cy="3662814"/>
          </a:xfrm>
          <a:prstGeom prst="rect">
            <a:avLst/>
          </a:prstGeom>
        </p:spPr>
      </p:pic>
      <p:pic>
        <p:nvPicPr>
          <p:cNvPr id="9" name="Picture 8" descr="sine4_family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17" y="-282245"/>
            <a:ext cx="6517130" cy="3852844"/>
          </a:xfrm>
          <a:prstGeom prst="rect">
            <a:avLst/>
          </a:prstGeom>
        </p:spPr>
      </p:pic>
      <p:pic>
        <p:nvPicPr>
          <p:cNvPr id="3" name="Female Voice Subclip 8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182965" y="6154412"/>
            <a:ext cx="812800" cy="812800"/>
          </a:xfrm>
          <a:prstGeom prst="rect">
            <a:avLst/>
          </a:prstGeom>
        </p:spPr>
      </p:pic>
      <p:pic>
        <p:nvPicPr>
          <p:cNvPr id="4" name="Female Voice Subclip 88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99450" y="6023790"/>
            <a:ext cx="812800" cy="812800"/>
          </a:xfrm>
          <a:prstGeom prst="rect">
            <a:avLst/>
          </a:prstGeom>
        </p:spPr>
      </p:pic>
      <p:pic>
        <p:nvPicPr>
          <p:cNvPr id="10" name="Female Voice Subclip 90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512250" y="6335828"/>
            <a:ext cx="812800" cy="812800"/>
          </a:xfrm>
          <a:prstGeom prst="rect">
            <a:avLst/>
          </a:prstGeom>
        </p:spPr>
      </p:pic>
      <p:pic>
        <p:nvPicPr>
          <p:cNvPr id="11" name="Female Voice Subclip 92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308788"/>
      </p:ext>
    </p:extLst>
  </p:cSld>
  <p:clrMapOvr>
    <a:masterClrMapping/>
  </p:clrMapOvr>
  <p:transition xmlns:p14="http://schemas.microsoft.com/office/powerpoint/2010/main" spd="slow">
    <p:pull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6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686"/>
                            </p:stCondLst>
                            <p:childTnLst>
                              <p:par>
                                <p:cTn id="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37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4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789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895"/>
                            </p:stCondLst>
                            <p:childTnLst>
                              <p:par>
                                <p:cTn id="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26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8" dur="237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789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logo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562" y="1962056"/>
            <a:ext cx="2334026" cy="157425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scene7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6622" y="-206753"/>
            <a:ext cx="9959788" cy="7041128"/>
          </a:xfrm>
          <a:prstGeom prst="rect">
            <a:avLst/>
          </a:prstGeom>
        </p:spPr>
      </p:pic>
      <p:pic>
        <p:nvPicPr>
          <p:cNvPr id="3" name="Picture 2" descr="mairi5_family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247" y="-921625"/>
            <a:ext cx="7164288" cy="42354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870" y="-206753"/>
            <a:ext cx="7254552" cy="4288799"/>
          </a:xfrm>
          <a:prstGeom prst="rect">
            <a:avLst/>
          </a:prstGeom>
        </p:spPr>
      </p:pic>
      <p:pic>
        <p:nvPicPr>
          <p:cNvPr id="10" name="Picture 9" descr="mairi6_family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519" y="-787649"/>
            <a:ext cx="6937666" cy="4101460"/>
          </a:xfrm>
          <a:prstGeom prst="rect">
            <a:avLst/>
          </a:prstGeom>
        </p:spPr>
      </p:pic>
      <p:pic>
        <p:nvPicPr>
          <p:cNvPr id="11" name="Picture 10" descr="sine6_family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605" y="-153390"/>
            <a:ext cx="7164288" cy="4235436"/>
          </a:xfrm>
          <a:prstGeom prst="rect">
            <a:avLst/>
          </a:prstGeom>
        </p:spPr>
      </p:pic>
      <p:pic>
        <p:nvPicPr>
          <p:cNvPr id="5" name="Female Voice Subclip 9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6" name="Female Voice Subclip 94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7" name="Female Voice Subclip 95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8" name="Female Voice Subclip 96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9" name="Picture 8" descr="obhobh.psd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268" y="-516360"/>
            <a:ext cx="6348584" cy="3753202"/>
          </a:xfrm>
          <a:prstGeom prst="rect">
            <a:avLst/>
          </a:prstGeom>
        </p:spPr>
      </p:pic>
      <p:pic>
        <p:nvPicPr>
          <p:cNvPr id="13" name="Female Voice Subclip 97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411553"/>
      </p:ext>
    </p:extLst>
  </p:cSld>
  <p:clrMapOvr>
    <a:masterClrMapping/>
  </p:clrMapOvr>
  <p:transition xmlns:p14="http://schemas.microsoft.com/office/powerpoint/2010/main" spd="slow">
    <p:pull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1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143"/>
                            </p:stCondLst>
                            <p:childTnLst>
                              <p:par>
                                <p:cTn id="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51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160"/>
                            </p:stCondLst>
                            <p:childTnLst>
                              <p:par>
                                <p:cTn id="3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4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480"/>
                            </p:stCondLst>
                            <p:childTnLst>
                              <p:par>
                                <p:cTn id="4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729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295"/>
                            </p:stCondLst>
                            <p:childTnLst>
                              <p:par>
                                <p:cTn id="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182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823"/>
                            </p:stCondLst>
                            <p:childTnLst>
                              <p:par>
                                <p:cTn id="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1" dur="31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51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34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9" dur="729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5" dur="182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log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562" y="1962056"/>
            <a:ext cx="2334026" cy="157425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scene7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7894" y="-153489"/>
            <a:ext cx="9959788" cy="70411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" y="-153489"/>
            <a:ext cx="6619390" cy="3924852"/>
          </a:xfrm>
          <a:prstGeom prst="rect">
            <a:avLst/>
          </a:prstGeom>
        </p:spPr>
      </p:pic>
      <p:pic>
        <p:nvPicPr>
          <p:cNvPr id="6" name="Picture 5" descr="mairi7_family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471" y="-895907"/>
            <a:ext cx="6888522" cy="4072406"/>
          </a:xfrm>
          <a:prstGeom prst="rect">
            <a:avLst/>
          </a:prstGeom>
        </p:spPr>
      </p:pic>
      <p:pic>
        <p:nvPicPr>
          <p:cNvPr id="3" name="Female Voice Subclip 9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4" name="Female Voice Subclip 99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247271"/>
      </p:ext>
    </p:extLst>
  </p:cSld>
  <p:clrMapOvr>
    <a:masterClrMapping/>
  </p:clrMapOvr>
  <p:transition xmlns:p14="http://schemas.microsoft.com/office/powerpoint/2010/main" spd="slow">
    <p:pull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6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623"/>
                            </p:stCondLst>
                            <p:childTnLst>
                              <p:par>
                                <p:cTn id="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42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295"/>
                            </p:stCondLst>
                            <p:childTnLst>
                              <p:par>
                                <p:cTn id="3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36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42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logo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562" y="1962056"/>
            <a:ext cx="2334026" cy="157425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scene7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7894" y="-153489"/>
            <a:ext cx="9959788" cy="70411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436" y="-1083887"/>
            <a:ext cx="7177373" cy="4255698"/>
          </a:xfrm>
          <a:prstGeom prst="rect">
            <a:avLst/>
          </a:prstGeom>
        </p:spPr>
      </p:pic>
      <p:pic>
        <p:nvPicPr>
          <p:cNvPr id="4" name="Picture 3" descr="sine8_family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087" y="-153489"/>
            <a:ext cx="6191568" cy="3660376"/>
          </a:xfrm>
          <a:prstGeom prst="rect">
            <a:avLst/>
          </a:prstGeom>
        </p:spPr>
      </p:pic>
      <p:pic>
        <p:nvPicPr>
          <p:cNvPr id="7" name="Picture 6" descr="mairi9_family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760" y="-1186736"/>
            <a:ext cx="7100049" cy="4197457"/>
          </a:xfrm>
          <a:prstGeom prst="rect">
            <a:avLst/>
          </a:prstGeom>
        </p:spPr>
      </p:pic>
      <p:pic>
        <p:nvPicPr>
          <p:cNvPr id="8" name="Picture 7" descr="sine9_family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95" y="-423955"/>
            <a:ext cx="6924110" cy="4093445"/>
          </a:xfrm>
          <a:prstGeom prst="rect">
            <a:avLst/>
          </a:prstGeom>
        </p:spPr>
      </p:pic>
      <p:pic>
        <p:nvPicPr>
          <p:cNvPr id="5" name="Female Voice Subclip 10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980588" y="5820225"/>
            <a:ext cx="812800" cy="812800"/>
          </a:xfrm>
          <a:prstGeom prst="rect">
            <a:avLst/>
          </a:prstGeom>
        </p:spPr>
      </p:pic>
      <p:pic>
        <p:nvPicPr>
          <p:cNvPr id="6" name="Female Voice Subclip 101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418202" y="5495586"/>
            <a:ext cx="812800" cy="812800"/>
          </a:xfrm>
          <a:prstGeom prst="rect">
            <a:avLst/>
          </a:prstGeom>
        </p:spPr>
      </p:pic>
      <p:pic>
        <p:nvPicPr>
          <p:cNvPr id="9" name="Female Voice Subclip 102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953798" y="5901986"/>
            <a:ext cx="812800" cy="812800"/>
          </a:xfrm>
          <a:prstGeom prst="rect">
            <a:avLst/>
          </a:prstGeom>
        </p:spPr>
      </p:pic>
      <p:pic>
        <p:nvPicPr>
          <p:cNvPr id="10" name="Female Voice Subclip 103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019766" y="59524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244110"/>
      </p:ext>
    </p:extLst>
  </p:cSld>
  <p:clrMapOvr>
    <a:masterClrMapping/>
  </p:clrMapOvr>
  <p:transition xmlns:p14="http://schemas.microsoft.com/office/powerpoint/2010/main" spd="slow">
    <p:pull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1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166"/>
                            </p:stCondLst>
                            <p:childTnLst>
                              <p:par>
                                <p:cTn id="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8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800"/>
                            </p:stCondLst>
                            <p:childTnLst>
                              <p:par>
                                <p:cTn id="3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770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703"/>
                            </p:stCondLst>
                            <p:childTnLst>
                              <p:par>
                                <p:cTn id="4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9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920"/>
                            </p:stCondLst>
                            <p:childTnLst>
                              <p:par>
                                <p:cTn id="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31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18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770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19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family_titl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3900"/>
            <a:ext cx="9144000" cy="540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6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-teaghlach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2" y="723900"/>
            <a:ext cx="9144000" cy="540581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Female Voice Subclip 8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392968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87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6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cene7.jp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45" t="24694" r="39220" b="36070"/>
          <a:stretch/>
        </p:blipFill>
        <p:spPr>
          <a:xfrm>
            <a:off x="3253878" y="1214462"/>
            <a:ext cx="2363929" cy="276267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6" descr="sine_family_pic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0" y="356556"/>
            <a:ext cx="2571793" cy="5157192"/>
          </a:xfrm>
          <a:prstGeom prst="rect">
            <a:avLst/>
          </a:prstGeom>
        </p:spPr>
      </p:pic>
      <p:pic>
        <p:nvPicPr>
          <p:cNvPr id="9" name="Picture 8" descr="family-names-1.png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24" b="72389"/>
          <a:stretch/>
        </p:blipFill>
        <p:spPr>
          <a:xfrm>
            <a:off x="6217479" y="1803151"/>
            <a:ext cx="5630553" cy="1492582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3763745" y="1260814"/>
            <a:ext cx="1427627" cy="1427627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28575" cmpd="sng">
                <a:solidFill>
                  <a:schemeClr val="tx1"/>
                </a:solidFill>
              </a:ln>
            </a:endParaRPr>
          </a:p>
        </p:txBody>
      </p:sp>
      <p:pic>
        <p:nvPicPr>
          <p:cNvPr id="12" name="Picture 11" descr="family-names-1.png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24" t="20237" b="52152"/>
          <a:stretch/>
        </p:blipFill>
        <p:spPr>
          <a:xfrm>
            <a:off x="6217479" y="1803151"/>
            <a:ext cx="5630553" cy="1492582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2979844" y="1552274"/>
            <a:ext cx="1427627" cy="1427627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28575" cmpd="sng">
                <a:solidFill>
                  <a:schemeClr val="tx1"/>
                </a:solidFill>
              </a:ln>
            </a:endParaRPr>
          </a:p>
        </p:txBody>
      </p:sp>
      <p:pic>
        <p:nvPicPr>
          <p:cNvPr id="14" name="Picture 13" descr="family-names-1.png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24" t="60890" b="11499"/>
          <a:stretch/>
        </p:blipFill>
        <p:spPr>
          <a:xfrm>
            <a:off x="6217479" y="1803151"/>
            <a:ext cx="5630553" cy="1492582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3471771" y="2442810"/>
            <a:ext cx="935700" cy="935700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28575" cmpd="sng">
                <a:solidFill>
                  <a:schemeClr val="tx1"/>
                </a:solidFill>
              </a:ln>
            </a:endParaRPr>
          </a:p>
        </p:txBody>
      </p:sp>
      <p:pic>
        <p:nvPicPr>
          <p:cNvPr id="16" name="Picture 15" descr="family-names-1.png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24" t="40139" b="32250"/>
          <a:stretch/>
        </p:blipFill>
        <p:spPr>
          <a:xfrm>
            <a:off x="6217479" y="1784609"/>
            <a:ext cx="5630553" cy="1492582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4941627" y="2126384"/>
            <a:ext cx="946853" cy="946853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28575" cmpd="sng">
                <a:solidFill>
                  <a:schemeClr val="tx1"/>
                </a:solidFill>
              </a:ln>
            </a:endParaRPr>
          </a:p>
        </p:txBody>
      </p:sp>
      <p:pic>
        <p:nvPicPr>
          <p:cNvPr id="18" name="Athai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622232" y="369214"/>
            <a:ext cx="812800" cy="812800"/>
          </a:xfrm>
          <a:prstGeom prst="rect">
            <a:avLst/>
          </a:prstGeom>
        </p:spPr>
      </p:pic>
      <p:pic>
        <p:nvPicPr>
          <p:cNvPr id="19" name="Mathai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622232" y="3977132"/>
            <a:ext cx="812800" cy="812800"/>
          </a:xfrm>
          <a:prstGeom prst="rect">
            <a:avLst/>
          </a:prstGeom>
        </p:spPr>
      </p:pic>
      <p:pic>
        <p:nvPicPr>
          <p:cNvPr id="20" name="Piuthar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622232" y="4932364"/>
            <a:ext cx="812800" cy="812800"/>
          </a:xfrm>
          <a:prstGeom prst="rect">
            <a:avLst/>
          </a:prstGeom>
        </p:spPr>
      </p:pic>
      <p:pic>
        <p:nvPicPr>
          <p:cNvPr id="21" name="Brathair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520258" y="137820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34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2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141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107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141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12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 showWhenStopped="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9" dur="141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5" dur="107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 showWhenStopped="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141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 showWhenStopped="0">
                <p:cTn id="1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1" grpId="0" animBg="1"/>
      <p:bldP spid="11" grpId="1" animBg="1"/>
      <p:bldP spid="11" grpId="2" animBg="1"/>
      <p:bldP spid="13" grpId="0" animBg="1"/>
      <p:bldP spid="13" grpId="1" animBg="1"/>
      <p:bldP spid="13" grpId="2" animBg="1"/>
      <p:bldP spid="15" grpId="0" animBg="1"/>
      <p:bldP spid="15" grpId="1" animBg="1"/>
      <p:bldP spid="15" grpId="2" animBg="1"/>
      <p:bldP spid="17" grpId="0" animBg="1"/>
      <p:bldP spid="17" grpId="1" animBg="1"/>
      <p:bldP spid="17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familiy-units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36" r="24475"/>
          <a:stretch/>
        </p:blipFill>
        <p:spPr>
          <a:xfrm>
            <a:off x="2675005" y="-144420"/>
            <a:ext cx="3793989" cy="615402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2999813" y="1648617"/>
            <a:ext cx="1941510" cy="1941510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28575" cmpd="sng">
                <a:solidFill>
                  <a:schemeClr val="tx1"/>
                </a:solidFill>
              </a:ln>
            </a:endParaRPr>
          </a:p>
        </p:txBody>
      </p:sp>
      <p:pic>
        <p:nvPicPr>
          <p:cNvPr id="3" name="Picture 2" descr="family-words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2" t="47765" r="59078" b="39502"/>
          <a:stretch/>
        </p:blipFill>
        <p:spPr>
          <a:xfrm>
            <a:off x="1085220" y="2491615"/>
            <a:ext cx="1483204" cy="688346"/>
          </a:xfrm>
          <a:prstGeom prst="rect">
            <a:avLst/>
          </a:prstGeom>
        </p:spPr>
      </p:pic>
      <p:pic>
        <p:nvPicPr>
          <p:cNvPr id="11" name="Picture 10" descr="family-words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79" t="46090" r="27486" b="38358"/>
          <a:stretch/>
        </p:blipFill>
        <p:spPr>
          <a:xfrm>
            <a:off x="6468994" y="2365580"/>
            <a:ext cx="2417304" cy="840746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4296121" y="1520860"/>
            <a:ext cx="1941510" cy="1941510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28575" cmpd="sng">
                <a:solidFill>
                  <a:schemeClr val="tx1"/>
                </a:solidFill>
              </a:ln>
            </a:endParaRPr>
          </a:p>
        </p:txBody>
      </p:sp>
      <p:pic>
        <p:nvPicPr>
          <p:cNvPr id="4" name="Ma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91986" y="3967873"/>
            <a:ext cx="812800" cy="812800"/>
          </a:xfrm>
          <a:prstGeom prst="rect">
            <a:avLst/>
          </a:prstGeom>
        </p:spPr>
      </p:pic>
      <p:pic>
        <p:nvPicPr>
          <p:cNvPr id="5" name="Nighea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020639" y="3835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03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3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3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13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3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9" grpId="2" animBg="1"/>
      <p:bldP spid="12" grpId="0" animBg="1"/>
      <p:bldP spid="12" grpId="1" animBg="1"/>
      <p:bldP spid="12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family-words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5" t="64106" r="50000" b="20342"/>
          <a:stretch/>
        </p:blipFill>
        <p:spPr>
          <a:xfrm>
            <a:off x="1366629" y="2481920"/>
            <a:ext cx="2417304" cy="840746"/>
          </a:xfrm>
          <a:prstGeom prst="rect">
            <a:avLst/>
          </a:prstGeom>
        </p:spPr>
      </p:pic>
      <p:pic>
        <p:nvPicPr>
          <p:cNvPr id="10" name="Picture 9" descr="familiy-units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03" r="61008"/>
          <a:stretch/>
        </p:blipFill>
        <p:spPr>
          <a:xfrm>
            <a:off x="3578055" y="-578388"/>
            <a:ext cx="3793989" cy="6154023"/>
          </a:xfrm>
          <a:prstGeom prst="rect">
            <a:avLst/>
          </a:prstGeom>
        </p:spPr>
      </p:pic>
      <p:pic>
        <p:nvPicPr>
          <p:cNvPr id="6" name="Leanab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32055" y="390484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9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3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3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family-words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4106" r="23565" b="20342"/>
          <a:stretch/>
        </p:blipFill>
        <p:spPr>
          <a:xfrm>
            <a:off x="348744" y="2782465"/>
            <a:ext cx="2417304" cy="840746"/>
          </a:xfrm>
          <a:prstGeom prst="rect">
            <a:avLst/>
          </a:prstGeom>
        </p:spPr>
      </p:pic>
      <p:pic>
        <p:nvPicPr>
          <p:cNvPr id="6" name="Leanab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435713" y="3942285"/>
            <a:ext cx="812800" cy="812800"/>
          </a:xfrm>
          <a:prstGeom prst="rect">
            <a:avLst/>
          </a:prstGeom>
        </p:spPr>
      </p:pic>
      <p:pic>
        <p:nvPicPr>
          <p:cNvPr id="2" name="Picture 1" descr="group13.fw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49" r="35012"/>
          <a:stretch/>
        </p:blipFill>
        <p:spPr>
          <a:xfrm>
            <a:off x="3067336" y="593242"/>
            <a:ext cx="4484517" cy="5262268"/>
          </a:xfrm>
          <a:prstGeom prst="rect">
            <a:avLst/>
          </a:prstGeom>
        </p:spPr>
      </p:pic>
      <p:pic>
        <p:nvPicPr>
          <p:cNvPr id="3" name="Picture 2" descr="drinking.ps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167" y="2285340"/>
            <a:ext cx="1609344" cy="2877312"/>
          </a:xfrm>
          <a:prstGeom prst="rect">
            <a:avLst/>
          </a:prstGeom>
        </p:spPr>
      </p:pic>
      <p:pic>
        <p:nvPicPr>
          <p:cNvPr id="4" name="Picture 3" descr="group10.pn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16" r="25470"/>
          <a:stretch/>
        </p:blipFill>
        <p:spPr>
          <a:xfrm>
            <a:off x="4746074" y="708825"/>
            <a:ext cx="1986180" cy="5497963"/>
          </a:xfrm>
          <a:prstGeom prst="rect">
            <a:avLst/>
          </a:prstGeom>
        </p:spPr>
      </p:pic>
      <p:pic>
        <p:nvPicPr>
          <p:cNvPr id="9" name="Picture 8" descr="group10.pn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18" r="47268"/>
          <a:stretch/>
        </p:blipFill>
        <p:spPr>
          <a:xfrm>
            <a:off x="3905384" y="593242"/>
            <a:ext cx="1986180" cy="5497963"/>
          </a:xfrm>
          <a:prstGeom prst="rect">
            <a:avLst/>
          </a:prstGeom>
        </p:spPr>
      </p:pic>
      <p:pic>
        <p:nvPicPr>
          <p:cNvPr id="5" name="Clan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18581" y="413752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48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4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3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4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eomathair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165" y="114454"/>
            <a:ext cx="5519112" cy="326282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familiy-units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588"/>
          <a:stretch/>
        </p:blipFill>
        <p:spPr>
          <a:xfrm>
            <a:off x="2847954" y="769586"/>
            <a:ext cx="3877450" cy="4599312"/>
          </a:xfrm>
          <a:prstGeom prst="rect">
            <a:avLst/>
          </a:prstGeom>
        </p:spPr>
      </p:pic>
      <p:pic>
        <p:nvPicPr>
          <p:cNvPr id="4" name="Picture 3" descr="seomophiuthar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057" y="243380"/>
            <a:ext cx="5301032" cy="3133902"/>
          </a:xfrm>
          <a:prstGeom prst="rect">
            <a:avLst/>
          </a:prstGeom>
        </p:spPr>
      </p:pic>
      <p:pic>
        <p:nvPicPr>
          <p:cNvPr id="3" name="Mail Voice Subclip 8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2992" y="4712633"/>
            <a:ext cx="812800" cy="812800"/>
          </a:xfrm>
          <a:prstGeom prst="rect">
            <a:avLst/>
          </a:prstGeom>
        </p:spPr>
      </p:pic>
      <p:pic>
        <p:nvPicPr>
          <p:cNvPr id="5" name="Mail Voice Subclip 86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673409" y="471263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51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3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21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3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familiy-units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03" r="61008"/>
          <a:stretch/>
        </p:blipFill>
        <p:spPr>
          <a:xfrm>
            <a:off x="2556352" y="-578388"/>
            <a:ext cx="3793989" cy="6154023"/>
          </a:xfrm>
          <a:prstGeom prst="rect">
            <a:avLst/>
          </a:prstGeom>
        </p:spPr>
      </p:pic>
      <p:pic>
        <p:nvPicPr>
          <p:cNvPr id="3" name="Picture 2" descr="seomobhrathair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368" y="-144420"/>
            <a:ext cx="4326596" cy="2557828"/>
          </a:xfrm>
          <a:prstGeom prst="rect">
            <a:avLst/>
          </a:prstGeom>
        </p:spPr>
      </p:pic>
      <p:pic>
        <p:nvPicPr>
          <p:cNvPr id="4" name="Female Voice Subclip 8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5630" y="476283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42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759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7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23680</TotalTime>
  <Words>71</Words>
  <Application>Microsoft Macintosh PowerPoint</Application>
  <PresentationFormat>On-screen Show (4:3)</PresentationFormat>
  <Paragraphs>26</Paragraphs>
  <Slides>18</Slides>
  <Notes>17</Notes>
  <HiddenSlides>0</HiddenSlides>
  <MMClips>37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Storlann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Fàilte</dc:title>
  <dc:creator>Anne McCormack</dc:creator>
  <cp:lastModifiedBy>Anne McCormack</cp:lastModifiedBy>
  <cp:revision>146</cp:revision>
  <dcterms:created xsi:type="dcterms:W3CDTF">2015-03-16T16:16:55Z</dcterms:created>
  <dcterms:modified xsi:type="dcterms:W3CDTF">2016-03-23T15:45:52Z</dcterms:modified>
</cp:coreProperties>
</file>