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mp3" ContentType="audio/unknown"/>
  <Default Extension="jpeg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71" r:id="rId2"/>
    <p:sldId id="270" r:id="rId3"/>
    <p:sldId id="272" r:id="rId4"/>
    <p:sldId id="256" r:id="rId5"/>
    <p:sldId id="273" r:id="rId6"/>
    <p:sldId id="274" r:id="rId7"/>
    <p:sldId id="275" r:id="rId8"/>
    <p:sldId id="277" r:id="rId9"/>
    <p:sldId id="276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F16"/>
    <a:srgbClr val="D8FF0D"/>
    <a:srgbClr val="FFE0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293" autoAdjust="0"/>
  </p:normalViewPr>
  <p:slideViewPr>
    <p:cSldViewPr snapToGrid="0" snapToObjects="1">
      <p:cViewPr varScale="1">
        <p:scale>
          <a:sx n="96" d="100"/>
          <a:sy n="96" d="100"/>
        </p:scale>
        <p:origin x="-181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174FF-D669-D542-9607-76DA81ADFCEC}" type="datetimeFigureOut">
              <a:rPr lang="en-US" smtClean="0"/>
              <a:t>23/03/2016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55E24-47EF-D74E-8343-BC17C72C8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536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Display Days of the Week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Sorting Game - sort cards into the order of the days of the week.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Elimination game - Children are allowed to say 1 or 2 days of the week, working around the circle, the child who has to say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Didòmhnaich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 to sit down.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83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83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839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839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839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83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23/03/2016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5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23/03/2016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6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23/03/2016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6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23/03/2016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63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23/03/2016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1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23/03/2016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50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23/03/2016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7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23/03/2016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5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23/03/2016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8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23/03/2016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2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23/03/2016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775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646942" y="959802"/>
            <a:ext cx="10742364" cy="626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98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.png"/><Relationship Id="rId12" Type="http://schemas.openxmlformats.org/officeDocument/2006/relationships/image" Target="../media/image7.png"/><Relationship Id="rId13" Type="http://schemas.openxmlformats.org/officeDocument/2006/relationships/image" Target="../media/image5.png"/><Relationship Id="rId14" Type="http://schemas.openxmlformats.org/officeDocument/2006/relationships/image" Target="../media/image8.png"/><Relationship Id="rId1" Type="http://schemas.microsoft.com/office/2007/relationships/media" Target="../media/media2.mp3"/><Relationship Id="rId2" Type="http://schemas.openxmlformats.org/officeDocument/2006/relationships/audio" Target="../media/media2.mp3"/><Relationship Id="rId3" Type="http://schemas.microsoft.com/office/2007/relationships/media" Target="../media/media3.mp3"/><Relationship Id="rId4" Type="http://schemas.openxmlformats.org/officeDocument/2006/relationships/audio" Target="../media/media3.mp3"/><Relationship Id="rId5" Type="http://schemas.microsoft.com/office/2007/relationships/media" Target="../media/media4.mp3"/><Relationship Id="rId6" Type="http://schemas.openxmlformats.org/officeDocument/2006/relationships/audio" Target="../media/media4.mp3"/><Relationship Id="rId7" Type="http://schemas.microsoft.com/office/2007/relationships/media" Target="../media/media5.mp3"/><Relationship Id="rId8" Type="http://schemas.openxmlformats.org/officeDocument/2006/relationships/audio" Target="../media/media5.mp3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4" Type="http://schemas.openxmlformats.org/officeDocument/2006/relationships/audio" Target="../media/media6.mp3"/><Relationship Id="rId5" Type="http://schemas.microsoft.com/office/2007/relationships/media" Target="../media/media7.mp3"/><Relationship Id="rId6" Type="http://schemas.openxmlformats.org/officeDocument/2006/relationships/audio" Target="../media/media7.mp3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Relationship Id="rId9" Type="http://schemas.openxmlformats.org/officeDocument/2006/relationships/image" Target="../media/image6.png"/><Relationship Id="rId10" Type="http://schemas.openxmlformats.org/officeDocument/2006/relationships/image" Target="../media/image5.png"/><Relationship Id="rId11" Type="http://schemas.openxmlformats.org/officeDocument/2006/relationships/image" Target="../media/image9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8.mp3"/><Relationship Id="rId4" Type="http://schemas.openxmlformats.org/officeDocument/2006/relationships/audio" Target="../media/media8.mp3"/><Relationship Id="rId5" Type="http://schemas.microsoft.com/office/2007/relationships/media" Target="../media/media9.mp3"/><Relationship Id="rId6" Type="http://schemas.openxmlformats.org/officeDocument/2006/relationships/audio" Target="../media/media9.mp3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5.xml"/><Relationship Id="rId9" Type="http://schemas.openxmlformats.org/officeDocument/2006/relationships/image" Target="../media/image6.png"/><Relationship Id="rId10" Type="http://schemas.openxmlformats.org/officeDocument/2006/relationships/image" Target="../media/image5.png"/><Relationship Id="rId11" Type="http://schemas.openxmlformats.org/officeDocument/2006/relationships/image" Target="../media/image8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9" Type="http://schemas.microsoft.com/office/2007/relationships/media" Target="../media/media4.mp3"/><Relationship Id="rId20" Type="http://schemas.openxmlformats.org/officeDocument/2006/relationships/image" Target="../media/image5.png"/><Relationship Id="rId21" Type="http://schemas.openxmlformats.org/officeDocument/2006/relationships/image" Target="../media/image7.png"/><Relationship Id="rId22" Type="http://schemas.openxmlformats.org/officeDocument/2006/relationships/image" Target="../media/image9.png"/><Relationship Id="rId23" Type="http://schemas.openxmlformats.org/officeDocument/2006/relationships/image" Target="../media/image8.png"/><Relationship Id="rId10" Type="http://schemas.openxmlformats.org/officeDocument/2006/relationships/audio" Target="../media/media4.mp3"/><Relationship Id="rId11" Type="http://schemas.microsoft.com/office/2007/relationships/media" Target="../media/media6.mp3"/><Relationship Id="rId12" Type="http://schemas.openxmlformats.org/officeDocument/2006/relationships/audio" Target="../media/media6.mp3"/><Relationship Id="rId13" Type="http://schemas.microsoft.com/office/2007/relationships/media" Target="../media/media7.mp3"/><Relationship Id="rId14" Type="http://schemas.openxmlformats.org/officeDocument/2006/relationships/audio" Target="../media/media7.mp3"/><Relationship Id="rId15" Type="http://schemas.microsoft.com/office/2007/relationships/media" Target="../media/media8.mp3"/><Relationship Id="rId16" Type="http://schemas.openxmlformats.org/officeDocument/2006/relationships/audio" Target="../media/media8.mp3"/><Relationship Id="rId17" Type="http://schemas.openxmlformats.org/officeDocument/2006/relationships/slideLayout" Target="../slideLayouts/slideLayout1.xml"/><Relationship Id="rId18" Type="http://schemas.openxmlformats.org/officeDocument/2006/relationships/notesSlide" Target="../notesSlides/notesSlide6.xml"/><Relationship Id="rId19" Type="http://schemas.openxmlformats.org/officeDocument/2006/relationships/image" Target="../media/image6.png"/><Relationship Id="rId1" Type="http://schemas.microsoft.com/office/2007/relationships/media" Target="../media/media5.mp3"/><Relationship Id="rId2" Type="http://schemas.openxmlformats.org/officeDocument/2006/relationships/audio" Target="../media/media5.mp3"/><Relationship Id="rId3" Type="http://schemas.microsoft.com/office/2007/relationships/media" Target="../media/media9.mp3"/><Relationship Id="rId4" Type="http://schemas.openxmlformats.org/officeDocument/2006/relationships/audio" Target="../media/media9.mp3"/><Relationship Id="rId5" Type="http://schemas.microsoft.com/office/2007/relationships/media" Target="../media/media2.mp3"/><Relationship Id="rId6" Type="http://schemas.openxmlformats.org/officeDocument/2006/relationships/audio" Target="../media/media2.mp3"/><Relationship Id="rId7" Type="http://schemas.microsoft.com/office/2007/relationships/media" Target="../media/media3.mp3"/><Relationship Id="rId8" Type="http://schemas.openxmlformats.org/officeDocument/2006/relationships/audio" Target="../media/media3.mp3"/></Relationships>
</file>

<file path=ppt/slides/_rels/slide8.xml.rels><?xml version="1.0" encoding="UTF-8" standalone="yes"?>
<Relationships xmlns="http://schemas.openxmlformats.org/package/2006/relationships"><Relationship Id="rId9" Type="http://schemas.microsoft.com/office/2007/relationships/media" Target="../media/media4.mp3"/><Relationship Id="rId20" Type="http://schemas.openxmlformats.org/officeDocument/2006/relationships/image" Target="../media/image5.png"/><Relationship Id="rId21" Type="http://schemas.openxmlformats.org/officeDocument/2006/relationships/image" Target="../media/image7.png"/><Relationship Id="rId22" Type="http://schemas.openxmlformats.org/officeDocument/2006/relationships/image" Target="../media/image9.png"/><Relationship Id="rId23" Type="http://schemas.openxmlformats.org/officeDocument/2006/relationships/image" Target="../media/image8.png"/><Relationship Id="rId10" Type="http://schemas.openxmlformats.org/officeDocument/2006/relationships/audio" Target="../media/media4.mp3"/><Relationship Id="rId11" Type="http://schemas.microsoft.com/office/2007/relationships/media" Target="../media/media6.mp3"/><Relationship Id="rId12" Type="http://schemas.openxmlformats.org/officeDocument/2006/relationships/audio" Target="../media/media6.mp3"/><Relationship Id="rId13" Type="http://schemas.microsoft.com/office/2007/relationships/media" Target="../media/media7.mp3"/><Relationship Id="rId14" Type="http://schemas.openxmlformats.org/officeDocument/2006/relationships/audio" Target="../media/media7.mp3"/><Relationship Id="rId15" Type="http://schemas.microsoft.com/office/2007/relationships/media" Target="../media/media8.mp3"/><Relationship Id="rId16" Type="http://schemas.openxmlformats.org/officeDocument/2006/relationships/audio" Target="../media/media8.mp3"/><Relationship Id="rId17" Type="http://schemas.openxmlformats.org/officeDocument/2006/relationships/slideLayout" Target="../slideLayouts/slideLayout1.xml"/><Relationship Id="rId18" Type="http://schemas.openxmlformats.org/officeDocument/2006/relationships/notesSlide" Target="../notesSlides/notesSlide7.xml"/><Relationship Id="rId19" Type="http://schemas.openxmlformats.org/officeDocument/2006/relationships/image" Target="../media/image6.png"/><Relationship Id="rId1" Type="http://schemas.microsoft.com/office/2007/relationships/media" Target="../media/media5.mp3"/><Relationship Id="rId2" Type="http://schemas.openxmlformats.org/officeDocument/2006/relationships/audio" Target="../media/media5.mp3"/><Relationship Id="rId3" Type="http://schemas.microsoft.com/office/2007/relationships/media" Target="../media/media9.mp3"/><Relationship Id="rId4" Type="http://schemas.openxmlformats.org/officeDocument/2006/relationships/audio" Target="../media/media9.mp3"/><Relationship Id="rId5" Type="http://schemas.microsoft.com/office/2007/relationships/media" Target="../media/media2.mp3"/><Relationship Id="rId6" Type="http://schemas.openxmlformats.org/officeDocument/2006/relationships/audio" Target="../media/media2.mp3"/><Relationship Id="rId7" Type="http://schemas.microsoft.com/office/2007/relationships/media" Target="../media/media3.mp3"/><Relationship Id="rId8" Type="http://schemas.openxmlformats.org/officeDocument/2006/relationships/audio" Target="../media/media3.mp3"/></Relationships>
</file>

<file path=ppt/slides/_rels/slide9.xml.rels><?xml version="1.0" encoding="UTF-8" standalone="yes"?>
<Relationships xmlns="http://schemas.openxmlformats.org/package/2006/relationships"><Relationship Id="rId9" Type="http://schemas.microsoft.com/office/2007/relationships/media" Target="../media/media4.mp3"/><Relationship Id="rId20" Type="http://schemas.openxmlformats.org/officeDocument/2006/relationships/image" Target="../media/image5.png"/><Relationship Id="rId21" Type="http://schemas.openxmlformats.org/officeDocument/2006/relationships/image" Target="../media/image7.png"/><Relationship Id="rId22" Type="http://schemas.openxmlformats.org/officeDocument/2006/relationships/image" Target="../media/image9.png"/><Relationship Id="rId23" Type="http://schemas.openxmlformats.org/officeDocument/2006/relationships/image" Target="../media/image8.png"/><Relationship Id="rId10" Type="http://schemas.openxmlformats.org/officeDocument/2006/relationships/audio" Target="../media/media4.mp3"/><Relationship Id="rId11" Type="http://schemas.microsoft.com/office/2007/relationships/media" Target="../media/media6.mp3"/><Relationship Id="rId12" Type="http://schemas.openxmlformats.org/officeDocument/2006/relationships/audio" Target="../media/media6.mp3"/><Relationship Id="rId13" Type="http://schemas.microsoft.com/office/2007/relationships/media" Target="../media/media7.mp3"/><Relationship Id="rId14" Type="http://schemas.openxmlformats.org/officeDocument/2006/relationships/audio" Target="../media/media7.mp3"/><Relationship Id="rId15" Type="http://schemas.microsoft.com/office/2007/relationships/media" Target="../media/media8.mp3"/><Relationship Id="rId16" Type="http://schemas.openxmlformats.org/officeDocument/2006/relationships/audio" Target="../media/media8.mp3"/><Relationship Id="rId17" Type="http://schemas.openxmlformats.org/officeDocument/2006/relationships/slideLayout" Target="../slideLayouts/slideLayout1.xml"/><Relationship Id="rId18" Type="http://schemas.openxmlformats.org/officeDocument/2006/relationships/notesSlide" Target="../notesSlides/notesSlide8.xml"/><Relationship Id="rId19" Type="http://schemas.openxmlformats.org/officeDocument/2006/relationships/image" Target="../media/image6.png"/><Relationship Id="rId1" Type="http://schemas.microsoft.com/office/2007/relationships/media" Target="../media/media5.mp3"/><Relationship Id="rId2" Type="http://schemas.openxmlformats.org/officeDocument/2006/relationships/audio" Target="../media/media5.mp3"/><Relationship Id="rId3" Type="http://schemas.microsoft.com/office/2007/relationships/media" Target="../media/media9.mp3"/><Relationship Id="rId4" Type="http://schemas.openxmlformats.org/officeDocument/2006/relationships/audio" Target="../media/media9.mp3"/><Relationship Id="rId5" Type="http://schemas.microsoft.com/office/2007/relationships/media" Target="../media/media2.mp3"/><Relationship Id="rId6" Type="http://schemas.openxmlformats.org/officeDocument/2006/relationships/audio" Target="../media/media2.mp3"/><Relationship Id="rId7" Type="http://schemas.microsoft.com/office/2007/relationships/media" Target="../media/media3.mp3"/><Relationship Id="rId8" Type="http://schemas.openxmlformats.org/officeDocument/2006/relationships/audio" Target="../media/media3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85283" y="-64416"/>
            <a:ext cx="9828449" cy="6922416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87" y="2639493"/>
            <a:ext cx="2334026" cy="157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6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days of the week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5" y="386494"/>
            <a:ext cx="9144000" cy="540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36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aithean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445"/>
            <a:ext cx="9144000" cy="5407424"/>
          </a:xfrm>
          <a:prstGeom prst="rect">
            <a:avLst/>
          </a:prstGeom>
        </p:spPr>
      </p:pic>
      <p:pic>
        <p:nvPicPr>
          <p:cNvPr id="5" name="Female Voice Subclip 1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37298" y="3835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87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1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dean latha a th' ann.psd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507"/>
          <a:stretch/>
        </p:blipFill>
        <p:spPr>
          <a:xfrm>
            <a:off x="0" y="282245"/>
            <a:ext cx="9144000" cy="1162200"/>
          </a:xfrm>
          <a:prstGeom prst="rect">
            <a:avLst/>
          </a:prstGeom>
        </p:spPr>
      </p:pic>
      <p:pic>
        <p:nvPicPr>
          <p:cNvPr id="3" name="Picture 2" descr="3 days.psd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053"/>
          <a:stretch/>
        </p:blipFill>
        <p:spPr>
          <a:xfrm>
            <a:off x="0" y="723900"/>
            <a:ext cx="2646908" cy="5407424"/>
          </a:xfrm>
          <a:prstGeom prst="rect">
            <a:avLst/>
          </a:prstGeom>
        </p:spPr>
      </p:pic>
      <p:pic>
        <p:nvPicPr>
          <p:cNvPr id="4" name="Diluai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42127" y="3651720"/>
            <a:ext cx="812800" cy="812800"/>
          </a:xfrm>
          <a:prstGeom prst="rect">
            <a:avLst/>
          </a:prstGeom>
        </p:spPr>
      </p:pic>
      <p:pic>
        <p:nvPicPr>
          <p:cNvPr id="19" name="Picture 18" descr="3 days.psd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84" r="39769"/>
          <a:stretch/>
        </p:blipFill>
        <p:spPr>
          <a:xfrm>
            <a:off x="3133559" y="723900"/>
            <a:ext cx="2646908" cy="5407424"/>
          </a:xfrm>
          <a:prstGeom prst="rect">
            <a:avLst/>
          </a:prstGeom>
        </p:spPr>
      </p:pic>
      <p:pic>
        <p:nvPicPr>
          <p:cNvPr id="5" name="Dimairt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156566" y="3536308"/>
            <a:ext cx="812800" cy="812800"/>
          </a:xfrm>
          <a:prstGeom prst="rect">
            <a:avLst/>
          </a:prstGeom>
        </p:spPr>
      </p:pic>
      <p:pic>
        <p:nvPicPr>
          <p:cNvPr id="21" name="Picture 20" descr="3 days.psd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51" r="4202"/>
          <a:stretch/>
        </p:blipFill>
        <p:spPr>
          <a:xfrm>
            <a:off x="6112814" y="723900"/>
            <a:ext cx="2646908" cy="5407424"/>
          </a:xfrm>
          <a:prstGeom prst="rect">
            <a:avLst/>
          </a:prstGeom>
        </p:spPr>
      </p:pic>
      <p:pic>
        <p:nvPicPr>
          <p:cNvPr id="7" name="Diciadain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109247" y="3429000"/>
            <a:ext cx="812800" cy="812800"/>
          </a:xfrm>
          <a:prstGeom prst="rect">
            <a:avLst/>
          </a:prstGeom>
        </p:spPr>
      </p:pic>
      <p:pic>
        <p:nvPicPr>
          <p:cNvPr id="11" name="De an latha a th' ann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607768" y="282245"/>
            <a:ext cx="812800" cy="812800"/>
          </a:xfrm>
          <a:prstGeom prst="rect">
            <a:avLst/>
          </a:prstGeom>
        </p:spPr>
      </p:pic>
      <p:pic>
        <p:nvPicPr>
          <p:cNvPr id="13" name="Picture 12" descr="weekend.psd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31" t="36232" r="32760" b="59624"/>
          <a:stretch/>
        </p:blipFill>
        <p:spPr>
          <a:xfrm>
            <a:off x="4567189" y="2664282"/>
            <a:ext cx="295072" cy="22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27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9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4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3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9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14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13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19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69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dean latha a th' ann.psd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35"/>
          <a:stretch/>
        </p:blipFill>
        <p:spPr>
          <a:xfrm>
            <a:off x="0" y="282245"/>
            <a:ext cx="9144000" cy="1274269"/>
          </a:xfrm>
          <a:prstGeom prst="rect">
            <a:avLst/>
          </a:prstGeom>
        </p:spPr>
      </p:pic>
      <p:pic>
        <p:nvPicPr>
          <p:cNvPr id="11" name="De an latha a th' an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607768" y="282245"/>
            <a:ext cx="812800" cy="812800"/>
          </a:xfrm>
          <a:prstGeom prst="rect">
            <a:avLst/>
          </a:prstGeom>
        </p:spPr>
      </p:pic>
      <p:pic>
        <p:nvPicPr>
          <p:cNvPr id="6" name="Picture 5" descr="2 days.psd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54"/>
          <a:stretch/>
        </p:blipFill>
        <p:spPr>
          <a:xfrm>
            <a:off x="-925438" y="1341150"/>
            <a:ext cx="4877996" cy="5407424"/>
          </a:xfrm>
          <a:prstGeom prst="rect">
            <a:avLst/>
          </a:prstGeom>
        </p:spPr>
      </p:pic>
      <p:pic>
        <p:nvPicPr>
          <p:cNvPr id="13" name="Picture 12" descr="2 days.psd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98" r="10179"/>
          <a:stretch/>
        </p:blipFill>
        <p:spPr>
          <a:xfrm>
            <a:off x="5436250" y="1341150"/>
            <a:ext cx="3833477" cy="5407424"/>
          </a:xfrm>
          <a:prstGeom prst="rect">
            <a:avLst/>
          </a:prstGeom>
        </p:spPr>
      </p:pic>
      <p:pic>
        <p:nvPicPr>
          <p:cNvPr id="8" name="Diardaoi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28779" y="4328321"/>
            <a:ext cx="812800" cy="812800"/>
          </a:xfrm>
          <a:prstGeom prst="rect">
            <a:avLst/>
          </a:prstGeom>
        </p:spPr>
      </p:pic>
      <p:pic>
        <p:nvPicPr>
          <p:cNvPr id="9" name="Dihaoine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014291" y="432832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27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9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51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9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269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51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19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dean latha a th' ann.psd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132"/>
          <a:stretch/>
        </p:blipFill>
        <p:spPr>
          <a:xfrm>
            <a:off x="0" y="282245"/>
            <a:ext cx="9144000" cy="1398790"/>
          </a:xfrm>
          <a:prstGeom prst="rect">
            <a:avLst/>
          </a:prstGeom>
        </p:spPr>
      </p:pic>
      <p:pic>
        <p:nvPicPr>
          <p:cNvPr id="11" name="De an latha a th' an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607768" y="282245"/>
            <a:ext cx="812800" cy="812800"/>
          </a:xfrm>
          <a:prstGeom prst="rect">
            <a:avLst/>
          </a:prstGeom>
        </p:spPr>
      </p:pic>
      <p:pic>
        <p:nvPicPr>
          <p:cNvPr id="3" name="Picture 2" descr="weekend.psd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231" b="49830"/>
          <a:stretch/>
        </p:blipFill>
        <p:spPr>
          <a:xfrm>
            <a:off x="124513" y="1341150"/>
            <a:ext cx="4367992" cy="2712900"/>
          </a:xfrm>
          <a:prstGeom prst="rect">
            <a:avLst/>
          </a:prstGeom>
        </p:spPr>
      </p:pic>
      <p:pic>
        <p:nvPicPr>
          <p:cNvPr id="14" name="Picture 13" descr="weekend.psd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48" r="3883" b="49830"/>
          <a:stretch/>
        </p:blipFill>
        <p:spPr>
          <a:xfrm>
            <a:off x="4360794" y="1341150"/>
            <a:ext cx="4367992" cy="2712900"/>
          </a:xfrm>
          <a:prstGeom prst="rect">
            <a:avLst/>
          </a:prstGeom>
        </p:spPr>
      </p:pic>
      <p:pic>
        <p:nvPicPr>
          <p:cNvPr id="4" name="Disathairne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924956" y="4304754"/>
            <a:ext cx="812800" cy="812800"/>
          </a:xfrm>
          <a:prstGeom prst="rect">
            <a:avLst/>
          </a:prstGeom>
        </p:spPr>
      </p:pic>
      <p:pic>
        <p:nvPicPr>
          <p:cNvPr id="5" name="Didomhnaich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980588" y="40540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35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9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7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7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269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7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17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dean latha a th' ann.psd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143"/>
          <a:stretch/>
        </p:blipFill>
        <p:spPr>
          <a:xfrm>
            <a:off x="0" y="282245"/>
            <a:ext cx="9144000" cy="1398181"/>
          </a:xfrm>
          <a:prstGeom prst="rect">
            <a:avLst/>
          </a:prstGeom>
        </p:spPr>
      </p:pic>
      <p:pic>
        <p:nvPicPr>
          <p:cNvPr id="11" name="De an latha a th' an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7607768" y="282245"/>
            <a:ext cx="812800" cy="812800"/>
          </a:xfrm>
          <a:prstGeom prst="rect">
            <a:avLst/>
          </a:prstGeom>
        </p:spPr>
      </p:pic>
      <p:pic>
        <p:nvPicPr>
          <p:cNvPr id="5" name="Didomhnaich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960992" y="4492084"/>
            <a:ext cx="812800" cy="812800"/>
          </a:xfrm>
          <a:prstGeom prst="rect">
            <a:avLst/>
          </a:prstGeom>
        </p:spPr>
      </p:pic>
      <p:pic>
        <p:nvPicPr>
          <p:cNvPr id="10" name="Picture 9" descr="3 days.psd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23" r="71053"/>
          <a:stretch/>
        </p:blipFill>
        <p:spPr>
          <a:xfrm>
            <a:off x="2992027" y="2899053"/>
            <a:ext cx="3126246" cy="4162677"/>
          </a:xfrm>
          <a:prstGeom prst="rect">
            <a:avLst/>
          </a:prstGeom>
        </p:spPr>
      </p:pic>
      <p:pic>
        <p:nvPicPr>
          <p:cNvPr id="13" name="Diluain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944065" y="3932573"/>
            <a:ext cx="812800" cy="812800"/>
          </a:xfrm>
          <a:prstGeom prst="rect">
            <a:avLst/>
          </a:prstGeom>
        </p:spPr>
      </p:pic>
      <p:pic>
        <p:nvPicPr>
          <p:cNvPr id="15" name="Picture 14" descr="3 days.psd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84" t="35189" r="39769"/>
          <a:stretch/>
        </p:blipFill>
        <p:spPr>
          <a:xfrm>
            <a:off x="2778223" y="2899053"/>
            <a:ext cx="3254310" cy="4308824"/>
          </a:xfrm>
          <a:prstGeom prst="rect">
            <a:avLst/>
          </a:prstGeom>
        </p:spPr>
      </p:pic>
      <p:pic>
        <p:nvPicPr>
          <p:cNvPr id="16" name="Dimair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038883" y="3899166"/>
            <a:ext cx="999318" cy="999318"/>
          </a:xfrm>
          <a:prstGeom prst="rect">
            <a:avLst/>
          </a:prstGeom>
        </p:spPr>
      </p:pic>
      <p:pic>
        <p:nvPicPr>
          <p:cNvPr id="17" name="Picture 16" descr="3 days.psd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51" t="34797" r="4202"/>
          <a:stretch/>
        </p:blipFill>
        <p:spPr>
          <a:xfrm>
            <a:off x="3019534" y="2849141"/>
            <a:ext cx="3111412" cy="4144581"/>
          </a:xfrm>
          <a:prstGeom prst="rect">
            <a:avLst/>
          </a:prstGeom>
        </p:spPr>
      </p:pic>
      <p:pic>
        <p:nvPicPr>
          <p:cNvPr id="18" name="Diciadain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200863" y="3795521"/>
            <a:ext cx="955438" cy="955438"/>
          </a:xfrm>
          <a:prstGeom prst="rect">
            <a:avLst/>
          </a:prstGeom>
        </p:spPr>
      </p:pic>
      <p:pic>
        <p:nvPicPr>
          <p:cNvPr id="19" name="Picture 18" descr="2 days.psd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54" b="86793"/>
          <a:stretch/>
        </p:blipFill>
        <p:spPr>
          <a:xfrm>
            <a:off x="1613584" y="746784"/>
            <a:ext cx="5588608" cy="818193"/>
          </a:xfrm>
          <a:prstGeom prst="rect">
            <a:avLst/>
          </a:prstGeom>
        </p:spPr>
      </p:pic>
      <p:pic>
        <p:nvPicPr>
          <p:cNvPr id="21" name="Diardaoin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163904" y="4068621"/>
            <a:ext cx="931206" cy="931206"/>
          </a:xfrm>
          <a:prstGeom prst="rect">
            <a:avLst/>
          </a:prstGeom>
        </p:spPr>
      </p:pic>
      <p:pic>
        <p:nvPicPr>
          <p:cNvPr id="22" name="Picture 21" descr="2 days.psd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98" t="33527" r="10179"/>
          <a:stretch/>
        </p:blipFill>
        <p:spPr>
          <a:xfrm>
            <a:off x="2557332" y="2795141"/>
            <a:ext cx="4644860" cy="4355245"/>
          </a:xfrm>
          <a:prstGeom prst="rect">
            <a:avLst/>
          </a:prstGeom>
        </p:spPr>
      </p:pic>
      <p:pic>
        <p:nvPicPr>
          <p:cNvPr id="23" name="Dihaoine.mp3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143852" y="4078440"/>
            <a:ext cx="984834" cy="984834"/>
          </a:xfrm>
          <a:prstGeom prst="rect">
            <a:avLst/>
          </a:prstGeom>
        </p:spPr>
      </p:pic>
      <p:pic>
        <p:nvPicPr>
          <p:cNvPr id="24" name="Picture 23" descr="weekend.psd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32" r="52231" b="49830"/>
          <a:stretch/>
        </p:blipFill>
        <p:spPr>
          <a:xfrm>
            <a:off x="2246137" y="2880679"/>
            <a:ext cx="5274632" cy="981973"/>
          </a:xfrm>
          <a:prstGeom prst="rect">
            <a:avLst/>
          </a:prstGeom>
        </p:spPr>
      </p:pic>
      <p:pic>
        <p:nvPicPr>
          <p:cNvPr id="25" name="Disathairne.mp3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635864" y="3765828"/>
            <a:ext cx="981508" cy="981508"/>
          </a:xfrm>
          <a:prstGeom prst="rect">
            <a:avLst/>
          </a:prstGeom>
        </p:spPr>
      </p:pic>
      <p:pic>
        <p:nvPicPr>
          <p:cNvPr id="14" name="Picture 13" descr="weekend.psd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48" t="33704" r="3883" b="49830"/>
          <a:stretch/>
        </p:blipFill>
        <p:spPr>
          <a:xfrm>
            <a:off x="2301276" y="2795141"/>
            <a:ext cx="5279500" cy="1076211"/>
          </a:xfrm>
          <a:prstGeom prst="rect">
            <a:avLst/>
          </a:prstGeom>
        </p:spPr>
      </p:pic>
      <p:pic>
        <p:nvPicPr>
          <p:cNvPr id="26" name="Picture 25" descr="weekend.psd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31" t="36232" r="32760" b="59624"/>
          <a:stretch/>
        </p:blipFill>
        <p:spPr>
          <a:xfrm>
            <a:off x="4575240" y="2991797"/>
            <a:ext cx="295072" cy="225332"/>
          </a:xfrm>
          <a:prstGeom prst="rect">
            <a:avLst/>
          </a:prstGeom>
        </p:spPr>
      </p:pic>
      <p:pic>
        <p:nvPicPr>
          <p:cNvPr id="27" name="Picture 26" descr="2 days.psd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31" r="46654" b="52722"/>
          <a:stretch/>
        </p:blipFill>
        <p:spPr>
          <a:xfrm>
            <a:off x="1613584" y="2795141"/>
            <a:ext cx="5588608" cy="82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17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9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43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35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90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151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14"/>
                            </p:stCondLst>
                            <p:childTnLst>
                              <p:par>
                                <p:cTn id="8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5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1985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1723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17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1" dur="269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1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7" dur="17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1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3" dur="143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1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9" dur="135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1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5" dur="190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 showWhenStopped="0">
                <p:cTn id="1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1" dur="151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 showWhenStopped="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7" dur="1985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 showWhenStopped="0">
                <p:cTn id="1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3" dur="1723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 showWhenStopped="0">
                <p:cTn id="1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dean latha a th' ann.psd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74"/>
          <a:stretch/>
        </p:blipFill>
        <p:spPr>
          <a:xfrm>
            <a:off x="0" y="-102540"/>
            <a:ext cx="9144000" cy="1115322"/>
          </a:xfrm>
          <a:prstGeom prst="rect">
            <a:avLst/>
          </a:prstGeom>
        </p:spPr>
      </p:pic>
      <p:pic>
        <p:nvPicPr>
          <p:cNvPr id="11" name="De an latha a th' an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7607768" y="282245"/>
            <a:ext cx="812800" cy="812800"/>
          </a:xfrm>
          <a:prstGeom prst="rect">
            <a:avLst/>
          </a:prstGeom>
        </p:spPr>
      </p:pic>
      <p:pic>
        <p:nvPicPr>
          <p:cNvPr id="5" name="Didomhnaich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960992" y="4492084"/>
            <a:ext cx="812800" cy="812800"/>
          </a:xfrm>
          <a:prstGeom prst="rect">
            <a:avLst/>
          </a:prstGeom>
        </p:spPr>
      </p:pic>
      <p:pic>
        <p:nvPicPr>
          <p:cNvPr id="10" name="Picture 9" descr="3 days.psd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01" r="71053" b="52341"/>
          <a:stretch/>
        </p:blipFill>
        <p:spPr>
          <a:xfrm>
            <a:off x="3108018" y="1012782"/>
            <a:ext cx="3126246" cy="750956"/>
          </a:xfrm>
          <a:prstGeom prst="rect">
            <a:avLst/>
          </a:prstGeom>
        </p:spPr>
      </p:pic>
      <p:pic>
        <p:nvPicPr>
          <p:cNvPr id="13" name="Diluain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944065" y="3932573"/>
            <a:ext cx="812800" cy="812800"/>
          </a:xfrm>
          <a:prstGeom prst="rect">
            <a:avLst/>
          </a:prstGeom>
        </p:spPr>
      </p:pic>
      <p:pic>
        <p:nvPicPr>
          <p:cNvPr id="15" name="Picture 14" descr="3 days.psd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84" t="35621" r="39769" b="51645"/>
          <a:stretch/>
        </p:blipFill>
        <p:spPr>
          <a:xfrm>
            <a:off x="2818286" y="1669672"/>
            <a:ext cx="3254310" cy="846594"/>
          </a:xfrm>
          <a:prstGeom prst="rect">
            <a:avLst/>
          </a:prstGeom>
        </p:spPr>
      </p:pic>
      <p:pic>
        <p:nvPicPr>
          <p:cNvPr id="16" name="Dimair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038883" y="3899166"/>
            <a:ext cx="999318" cy="999318"/>
          </a:xfrm>
          <a:prstGeom prst="rect">
            <a:avLst/>
          </a:prstGeom>
        </p:spPr>
      </p:pic>
      <p:pic>
        <p:nvPicPr>
          <p:cNvPr id="17" name="Picture 16" descr="3 days.psd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51" t="34879" r="4202" b="51617"/>
          <a:stretch/>
        </p:blipFill>
        <p:spPr>
          <a:xfrm>
            <a:off x="2886478" y="2366879"/>
            <a:ext cx="3111412" cy="858353"/>
          </a:xfrm>
          <a:prstGeom prst="rect">
            <a:avLst/>
          </a:prstGeom>
        </p:spPr>
      </p:pic>
      <p:pic>
        <p:nvPicPr>
          <p:cNvPr id="18" name="Diciadain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200863" y="3795521"/>
            <a:ext cx="955438" cy="955438"/>
          </a:xfrm>
          <a:prstGeom prst="rect">
            <a:avLst/>
          </a:prstGeom>
        </p:spPr>
      </p:pic>
      <p:pic>
        <p:nvPicPr>
          <p:cNvPr id="19" name="Picture 18" descr="2 days.psd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31" r="46654" b="52722"/>
          <a:stretch/>
        </p:blipFill>
        <p:spPr>
          <a:xfrm>
            <a:off x="1495994" y="2927806"/>
            <a:ext cx="5588608" cy="820684"/>
          </a:xfrm>
          <a:prstGeom prst="rect">
            <a:avLst/>
          </a:prstGeom>
        </p:spPr>
      </p:pic>
      <p:pic>
        <p:nvPicPr>
          <p:cNvPr id="21" name="Diardaoin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163904" y="4068621"/>
            <a:ext cx="931206" cy="931206"/>
          </a:xfrm>
          <a:prstGeom prst="rect">
            <a:avLst/>
          </a:prstGeom>
        </p:spPr>
      </p:pic>
      <p:pic>
        <p:nvPicPr>
          <p:cNvPr id="22" name="Picture 21" descr="2 days.psd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98" t="35050" r="10179"/>
          <a:stretch/>
        </p:blipFill>
        <p:spPr>
          <a:xfrm>
            <a:off x="2222619" y="3601216"/>
            <a:ext cx="4644860" cy="4255516"/>
          </a:xfrm>
          <a:prstGeom prst="rect">
            <a:avLst/>
          </a:prstGeom>
        </p:spPr>
      </p:pic>
      <p:pic>
        <p:nvPicPr>
          <p:cNvPr id="23" name="Dihaoine.mp3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143852" y="4078440"/>
            <a:ext cx="984834" cy="984834"/>
          </a:xfrm>
          <a:prstGeom prst="rect">
            <a:avLst/>
          </a:prstGeom>
        </p:spPr>
      </p:pic>
      <p:pic>
        <p:nvPicPr>
          <p:cNvPr id="24" name="Picture 23" descr="weekend.psd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07" r="52231" b="49830"/>
          <a:stretch/>
        </p:blipFill>
        <p:spPr>
          <a:xfrm>
            <a:off x="1951512" y="4374503"/>
            <a:ext cx="5274632" cy="911745"/>
          </a:xfrm>
          <a:prstGeom prst="rect">
            <a:avLst/>
          </a:prstGeom>
        </p:spPr>
      </p:pic>
      <p:pic>
        <p:nvPicPr>
          <p:cNvPr id="25" name="Disathairne.mp3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635864" y="3765828"/>
            <a:ext cx="981508" cy="981508"/>
          </a:xfrm>
          <a:prstGeom prst="rect">
            <a:avLst/>
          </a:prstGeom>
        </p:spPr>
      </p:pic>
      <p:pic>
        <p:nvPicPr>
          <p:cNvPr id="14" name="Picture 13" descr="weekend.psd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48" t="36232" r="3883" b="49830"/>
          <a:stretch/>
        </p:blipFill>
        <p:spPr>
          <a:xfrm>
            <a:off x="2117115" y="5114842"/>
            <a:ext cx="5279500" cy="910932"/>
          </a:xfrm>
          <a:prstGeom prst="rect">
            <a:avLst/>
          </a:prstGeom>
        </p:spPr>
      </p:pic>
      <p:pic>
        <p:nvPicPr>
          <p:cNvPr id="27" name="Picture 26" descr="weekend.psd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31" t="36232" r="32760" b="59624"/>
          <a:stretch/>
        </p:blipFill>
        <p:spPr>
          <a:xfrm>
            <a:off x="4635864" y="1763738"/>
            <a:ext cx="295072" cy="22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58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69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43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135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90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151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985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1723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17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9" dur="269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17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1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1" dur="143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135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3" dur="190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 showWhenStopped="0">
                <p:cTn id="1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9" dur="151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 showWhenStopped="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5" dur="1985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 showWhenStopped="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1" dur="1723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 showWhenStopped="0">
                <p:cTn id="1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dean latha a th' ann.psd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329"/>
          <a:stretch/>
        </p:blipFill>
        <p:spPr>
          <a:xfrm>
            <a:off x="0" y="282245"/>
            <a:ext cx="9144000" cy="1334043"/>
          </a:xfrm>
          <a:prstGeom prst="rect">
            <a:avLst/>
          </a:prstGeom>
        </p:spPr>
      </p:pic>
      <p:pic>
        <p:nvPicPr>
          <p:cNvPr id="11" name="De an latha a th' an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7607768" y="282245"/>
            <a:ext cx="812800" cy="812800"/>
          </a:xfrm>
          <a:prstGeom prst="rect">
            <a:avLst/>
          </a:prstGeom>
        </p:spPr>
      </p:pic>
      <p:pic>
        <p:nvPicPr>
          <p:cNvPr id="5" name="Didomhnaich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960992" y="4492084"/>
            <a:ext cx="812800" cy="812800"/>
          </a:xfrm>
          <a:prstGeom prst="rect">
            <a:avLst/>
          </a:prstGeom>
        </p:spPr>
      </p:pic>
      <p:pic>
        <p:nvPicPr>
          <p:cNvPr id="10" name="Picture 9" descr="3 days.psd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053"/>
          <a:stretch/>
        </p:blipFill>
        <p:spPr>
          <a:xfrm>
            <a:off x="735362" y="739236"/>
            <a:ext cx="3126246" cy="6386674"/>
          </a:xfrm>
          <a:prstGeom prst="rect">
            <a:avLst/>
          </a:prstGeom>
        </p:spPr>
      </p:pic>
      <p:pic>
        <p:nvPicPr>
          <p:cNvPr id="13" name="Diluain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944065" y="3932573"/>
            <a:ext cx="812800" cy="812800"/>
          </a:xfrm>
          <a:prstGeom prst="rect">
            <a:avLst/>
          </a:prstGeom>
        </p:spPr>
      </p:pic>
      <p:pic>
        <p:nvPicPr>
          <p:cNvPr id="15" name="Picture 14" descr="3 days.psd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84" r="39769"/>
          <a:stretch/>
        </p:blipFill>
        <p:spPr>
          <a:xfrm>
            <a:off x="6049263" y="-798311"/>
            <a:ext cx="3254310" cy="6648298"/>
          </a:xfrm>
          <a:prstGeom prst="rect">
            <a:avLst/>
          </a:prstGeom>
        </p:spPr>
      </p:pic>
      <p:pic>
        <p:nvPicPr>
          <p:cNvPr id="16" name="Dimair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038883" y="3899166"/>
            <a:ext cx="999318" cy="999318"/>
          </a:xfrm>
          <a:prstGeom prst="rect">
            <a:avLst/>
          </a:prstGeom>
        </p:spPr>
      </p:pic>
      <p:pic>
        <p:nvPicPr>
          <p:cNvPr id="17" name="Picture 16" descr="3 days.psd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51" r="4202"/>
          <a:stretch/>
        </p:blipFill>
        <p:spPr>
          <a:xfrm>
            <a:off x="735362" y="205409"/>
            <a:ext cx="3111412" cy="6356368"/>
          </a:xfrm>
          <a:prstGeom prst="rect">
            <a:avLst/>
          </a:prstGeom>
        </p:spPr>
      </p:pic>
      <p:pic>
        <p:nvPicPr>
          <p:cNvPr id="18" name="Diciadain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200863" y="3795521"/>
            <a:ext cx="955438" cy="955438"/>
          </a:xfrm>
          <a:prstGeom prst="rect">
            <a:avLst/>
          </a:prstGeom>
        </p:spPr>
      </p:pic>
      <p:pic>
        <p:nvPicPr>
          <p:cNvPr id="19" name="Picture 18" descr="2 days.psd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54"/>
          <a:stretch/>
        </p:blipFill>
        <p:spPr>
          <a:xfrm>
            <a:off x="-1424704" y="2157520"/>
            <a:ext cx="5588608" cy="6195162"/>
          </a:xfrm>
          <a:prstGeom prst="rect">
            <a:avLst/>
          </a:prstGeom>
        </p:spPr>
      </p:pic>
      <p:pic>
        <p:nvPicPr>
          <p:cNvPr id="21" name="Diardaoin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163904" y="4068621"/>
            <a:ext cx="931206" cy="931206"/>
          </a:xfrm>
          <a:prstGeom prst="rect">
            <a:avLst/>
          </a:prstGeom>
        </p:spPr>
      </p:pic>
      <p:pic>
        <p:nvPicPr>
          <p:cNvPr id="22" name="Picture 21" descr="2 days.psd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98" r="10179"/>
          <a:stretch/>
        </p:blipFill>
        <p:spPr>
          <a:xfrm>
            <a:off x="3846774" y="179754"/>
            <a:ext cx="4644860" cy="6551942"/>
          </a:xfrm>
          <a:prstGeom prst="rect">
            <a:avLst/>
          </a:prstGeom>
        </p:spPr>
      </p:pic>
      <p:pic>
        <p:nvPicPr>
          <p:cNvPr id="23" name="Dihaoine.mp3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143852" y="4078440"/>
            <a:ext cx="984834" cy="984834"/>
          </a:xfrm>
          <a:prstGeom prst="rect">
            <a:avLst/>
          </a:prstGeom>
        </p:spPr>
      </p:pic>
      <p:pic>
        <p:nvPicPr>
          <p:cNvPr id="24" name="Picture 23" descr="weekend.psd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231" b="49830"/>
          <a:stretch/>
        </p:blipFill>
        <p:spPr>
          <a:xfrm>
            <a:off x="4268534" y="1787272"/>
            <a:ext cx="5274632" cy="3276002"/>
          </a:xfrm>
          <a:prstGeom prst="rect">
            <a:avLst/>
          </a:prstGeom>
        </p:spPr>
      </p:pic>
      <p:pic>
        <p:nvPicPr>
          <p:cNvPr id="25" name="Disathairne.mp3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635864" y="3765828"/>
            <a:ext cx="981508" cy="981508"/>
          </a:xfrm>
          <a:prstGeom prst="rect">
            <a:avLst/>
          </a:prstGeom>
        </p:spPr>
      </p:pic>
      <p:pic>
        <p:nvPicPr>
          <p:cNvPr id="14" name="Picture 13" descr="weekend.psd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48" r="3883" b="49830"/>
          <a:stretch/>
        </p:blipFill>
        <p:spPr>
          <a:xfrm>
            <a:off x="-522635" y="-952244"/>
            <a:ext cx="5279500" cy="3279024"/>
          </a:xfrm>
          <a:prstGeom prst="rect">
            <a:avLst/>
          </a:prstGeom>
        </p:spPr>
      </p:pic>
      <p:pic>
        <p:nvPicPr>
          <p:cNvPr id="26" name="Picture 25" descr="weekend.psd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31" t="36232" r="32760" b="59624"/>
          <a:stretch/>
        </p:blipFill>
        <p:spPr>
          <a:xfrm>
            <a:off x="7851460" y="1626080"/>
            <a:ext cx="295072" cy="22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67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9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43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35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90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151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1985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1723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4" dur="17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4" dur="269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1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17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1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6" dur="143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1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2" dur="135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1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8" dur="190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 showWhenStopped="0">
                <p:cTn id="1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4" dur="151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 showWhenStopped="0">
                <p:cTn id="1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0" dur="1985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 showWhenStopped="0">
                <p:cTn id="1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6" dur="1723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 showWhenStopped="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20284</TotalTime>
  <Words>28</Words>
  <Application>Microsoft Macintosh PowerPoint</Application>
  <PresentationFormat>On-screen Show (4:3)</PresentationFormat>
  <Paragraphs>13</Paragraphs>
  <Slides>9</Slides>
  <Notes>8</Notes>
  <HiddenSlides>0</HiddenSlides>
  <MMClips>35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Storlann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Fàilte</dc:title>
  <dc:creator>Anne McCormack</dc:creator>
  <cp:lastModifiedBy>Anne McCormack</cp:lastModifiedBy>
  <cp:revision>68</cp:revision>
  <dcterms:created xsi:type="dcterms:W3CDTF">2015-03-16T16:16:55Z</dcterms:created>
  <dcterms:modified xsi:type="dcterms:W3CDTF">2016-03-23T15:59:14Z</dcterms:modified>
</cp:coreProperties>
</file>