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70" r:id="rId3"/>
    <p:sldId id="272" r:id="rId4"/>
    <p:sldId id="256" r:id="rId5"/>
    <p:sldId id="273" r:id="rId6"/>
    <p:sldId id="274" r:id="rId7"/>
    <p:sldId id="275" r:id="rId8"/>
    <p:sldId id="27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93" autoAdjust="0"/>
  </p:normalViewPr>
  <p:slideViewPr>
    <p:cSldViewPr snapToGrid="0" snapToObjects="1">
      <p:cViewPr varScale="1">
        <p:scale>
          <a:sx n="96" d="100"/>
          <a:sy n="96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Days of the Week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Sorting Game - sort cards into the order of the days of the week.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Elimination game - Children are allowed to say 1 or 2 days of the week, working around the circle, the child who has to say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Didòmhnaich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to sit down.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46942" y="959802"/>
            <a:ext cx="10742364" cy="62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5.png"/><Relationship Id="rId14" Type="http://schemas.openxmlformats.org/officeDocument/2006/relationships/image" Target="../media/image8.png"/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microsoft.com/office/2007/relationships/media" Target="../media/media3.mp3"/><Relationship Id="rId4" Type="http://schemas.openxmlformats.org/officeDocument/2006/relationships/audio" Target="../media/media3.mp3"/><Relationship Id="rId5" Type="http://schemas.microsoft.com/office/2007/relationships/media" Target="../media/media4.mp3"/><Relationship Id="rId6" Type="http://schemas.openxmlformats.org/officeDocument/2006/relationships/audio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microsoft.com/office/2007/relationships/media" Target="../media/media7.mp3"/><Relationship Id="rId6" Type="http://schemas.openxmlformats.org/officeDocument/2006/relationships/audio" Target="../media/media7.mp3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Relationship Id="rId9" Type="http://schemas.openxmlformats.org/officeDocument/2006/relationships/image" Target="../media/image6.png"/><Relationship Id="rId10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4" Type="http://schemas.openxmlformats.org/officeDocument/2006/relationships/audio" Target="../media/media8.mp3"/><Relationship Id="rId5" Type="http://schemas.microsoft.com/office/2007/relationships/media" Target="../media/media9.mp3"/><Relationship Id="rId6" Type="http://schemas.openxmlformats.org/officeDocument/2006/relationships/audio" Target="../media/media9.mp3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Relationship Id="rId9" Type="http://schemas.openxmlformats.org/officeDocument/2006/relationships/image" Target="../media/image6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20" Type="http://schemas.openxmlformats.org/officeDocument/2006/relationships/image" Target="../media/image5.png"/><Relationship Id="rId21" Type="http://schemas.openxmlformats.org/officeDocument/2006/relationships/image" Target="../media/image7.png"/><Relationship Id="rId22" Type="http://schemas.openxmlformats.org/officeDocument/2006/relationships/image" Target="../media/image9.png"/><Relationship Id="rId23" Type="http://schemas.openxmlformats.org/officeDocument/2006/relationships/image" Target="../media/image8.png"/><Relationship Id="rId10" Type="http://schemas.openxmlformats.org/officeDocument/2006/relationships/audio" Target="../media/media4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6.xml"/><Relationship Id="rId19" Type="http://schemas.openxmlformats.org/officeDocument/2006/relationships/image" Target="../media/image6.png"/><Relationship Id="rId1" Type="http://schemas.microsoft.com/office/2007/relationships/media" Target="../media/media5.mp3"/><Relationship Id="rId2" Type="http://schemas.openxmlformats.org/officeDocument/2006/relationships/audio" Target="../media/media5.mp3"/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2.mp3"/><Relationship Id="rId6" Type="http://schemas.openxmlformats.org/officeDocument/2006/relationships/audio" Target="../media/media2.mp3"/><Relationship Id="rId7" Type="http://schemas.microsoft.com/office/2007/relationships/media" Target="../media/media3.mp3"/><Relationship Id="rId8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20" Type="http://schemas.openxmlformats.org/officeDocument/2006/relationships/image" Target="../media/image5.png"/><Relationship Id="rId21" Type="http://schemas.openxmlformats.org/officeDocument/2006/relationships/image" Target="../media/image7.png"/><Relationship Id="rId22" Type="http://schemas.openxmlformats.org/officeDocument/2006/relationships/image" Target="../media/image9.png"/><Relationship Id="rId23" Type="http://schemas.openxmlformats.org/officeDocument/2006/relationships/image" Target="../media/image8.png"/><Relationship Id="rId10" Type="http://schemas.openxmlformats.org/officeDocument/2006/relationships/audio" Target="../media/media4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Relationship Id="rId19" Type="http://schemas.openxmlformats.org/officeDocument/2006/relationships/image" Target="../media/image6.png"/><Relationship Id="rId1" Type="http://schemas.microsoft.com/office/2007/relationships/media" Target="../media/media5.mp3"/><Relationship Id="rId2" Type="http://schemas.openxmlformats.org/officeDocument/2006/relationships/audio" Target="../media/media5.mp3"/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2.mp3"/><Relationship Id="rId6" Type="http://schemas.openxmlformats.org/officeDocument/2006/relationships/audio" Target="../media/media2.mp3"/><Relationship Id="rId7" Type="http://schemas.microsoft.com/office/2007/relationships/media" Target="../media/media3.mp3"/><Relationship Id="rId8" Type="http://schemas.openxmlformats.org/officeDocument/2006/relationships/audio" Target="../media/media3.mp3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20" Type="http://schemas.openxmlformats.org/officeDocument/2006/relationships/image" Target="../media/image5.png"/><Relationship Id="rId21" Type="http://schemas.openxmlformats.org/officeDocument/2006/relationships/image" Target="../media/image7.png"/><Relationship Id="rId22" Type="http://schemas.openxmlformats.org/officeDocument/2006/relationships/image" Target="../media/image9.png"/><Relationship Id="rId23" Type="http://schemas.openxmlformats.org/officeDocument/2006/relationships/image" Target="../media/image8.png"/><Relationship Id="rId10" Type="http://schemas.openxmlformats.org/officeDocument/2006/relationships/audio" Target="../media/media4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8.xml"/><Relationship Id="rId19" Type="http://schemas.openxmlformats.org/officeDocument/2006/relationships/image" Target="../media/image6.png"/><Relationship Id="rId1" Type="http://schemas.microsoft.com/office/2007/relationships/media" Target="../media/media5.mp3"/><Relationship Id="rId2" Type="http://schemas.openxmlformats.org/officeDocument/2006/relationships/audio" Target="../media/media5.mp3"/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2.mp3"/><Relationship Id="rId6" Type="http://schemas.openxmlformats.org/officeDocument/2006/relationships/audio" Target="../media/media2.mp3"/><Relationship Id="rId7" Type="http://schemas.microsoft.com/office/2007/relationships/media" Target="../media/media3.mp3"/><Relationship Id="rId8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283" y="-64416"/>
            <a:ext cx="9828449" cy="6922416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87" y="2639493"/>
            <a:ext cx="2334026" cy="15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ys of the we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" y="386494"/>
            <a:ext cx="9144000" cy="54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ithe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45"/>
            <a:ext cx="9144000" cy="5407424"/>
          </a:xfrm>
          <a:prstGeom prst="rect">
            <a:avLst/>
          </a:prstGeom>
        </p:spPr>
      </p:pic>
      <p:pic>
        <p:nvPicPr>
          <p:cNvPr id="5" name="Female Voice Subclip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7298" y="383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0" y="282245"/>
            <a:ext cx="9144000" cy="1162200"/>
          </a:xfrm>
          <a:prstGeom prst="rect">
            <a:avLst/>
          </a:prstGeom>
        </p:spPr>
      </p:pic>
      <p:pic>
        <p:nvPicPr>
          <p:cNvPr id="3" name="Picture 2" descr="3 days.psd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3"/>
          <a:stretch/>
        </p:blipFill>
        <p:spPr>
          <a:xfrm>
            <a:off x="0" y="723900"/>
            <a:ext cx="2646908" cy="5407424"/>
          </a:xfrm>
          <a:prstGeom prst="rect">
            <a:avLst/>
          </a:prstGeom>
        </p:spPr>
      </p:pic>
      <p:pic>
        <p:nvPicPr>
          <p:cNvPr id="4" name="Dilu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2127" y="3651720"/>
            <a:ext cx="812800" cy="812800"/>
          </a:xfrm>
          <a:prstGeom prst="rect">
            <a:avLst/>
          </a:prstGeom>
        </p:spPr>
      </p:pic>
      <p:pic>
        <p:nvPicPr>
          <p:cNvPr id="19" name="Picture 18" descr="3 days.psd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r="39769"/>
          <a:stretch/>
        </p:blipFill>
        <p:spPr>
          <a:xfrm>
            <a:off x="3133559" y="723900"/>
            <a:ext cx="2646908" cy="5407424"/>
          </a:xfrm>
          <a:prstGeom prst="rect">
            <a:avLst/>
          </a:prstGeom>
        </p:spPr>
      </p:pic>
      <p:pic>
        <p:nvPicPr>
          <p:cNvPr id="5" name="Dimai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56566" y="3536308"/>
            <a:ext cx="812800" cy="812800"/>
          </a:xfrm>
          <a:prstGeom prst="rect">
            <a:avLst/>
          </a:prstGeom>
        </p:spPr>
      </p:pic>
      <p:pic>
        <p:nvPicPr>
          <p:cNvPr id="21" name="Picture 20" descr="3 days.psd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r="4202"/>
          <a:stretch/>
        </p:blipFill>
        <p:spPr>
          <a:xfrm>
            <a:off x="6112814" y="723900"/>
            <a:ext cx="2646908" cy="5407424"/>
          </a:xfrm>
          <a:prstGeom prst="rect">
            <a:avLst/>
          </a:prstGeom>
        </p:spPr>
      </p:pic>
      <p:pic>
        <p:nvPicPr>
          <p:cNvPr id="7" name="Diciadai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09247" y="3429000"/>
            <a:ext cx="812800" cy="812800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07768" y="282245"/>
            <a:ext cx="812800" cy="812800"/>
          </a:xfrm>
          <a:prstGeom prst="rect">
            <a:avLst/>
          </a:prstGeom>
        </p:spPr>
      </p:pic>
      <p:pic>
        <p:nvPicPr>
          <p:cNvPr id="13" name="Picture 12" descr="weekend.psd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1" t="36232" r="32760" b="59624"/>
          <a:stretch/>
        </p:blipFill>
        <p:spPr>
          <a:xfrm>
            <a:off x="4567189" y="2664282"/>
            <a:ext cx="295072" cy="2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35"/>
          <a:stretch/>
        </p:blipFill>
        <p:spPr>
          <a:xfrm>
            <a:off x="0" y="282245"/>
            <a:ext cx="9144000" cy="1274269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07768" y="282245"/>
            <a:ext cx="812800" cy="812800"/>
          </a:xfrm>
          <a:prstGeom prst="rect">
            <a:avLst/>
          </a:prstGeom>
        </p:spPr>
      </p:pic>
      <p:pic>
        <p:nvPicPr>
          <p:cNvPr id="6" name="Picture 5" descr="2 days.psd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/>
          <a:stretch/>
        </p:blipFill>
        <p:spPr>
          <a:xfrm>
            <a:off x="-925438" y="1341150"/>
            <a:ext cx="4877996" cy="5407424"/>
          </a:xfrm>
          <a:prstGeom prst="rect">
            <a:avLst/>
          </a:prstGeom>
        </p:spPr>
      </p:pic>
      <p:pic>
        <p:nvPicPr>
          <p:cNvPr id="13" name="Picture 12" descr="2 days.psd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r="10179"/>
          <a:stretch/>
        </p:blipFill>
        <p:spPr>
          <a:xfrm>
            <a:off x="5436250" y="1341150"/>
            <a:ext cx="3833477" cy="5407424"/>
          </a:xfrm>
          <a:prstGeom prst="rect">
            <a:avLst/>
          </a:prstGeom>
        </p:spPr>
      </p:pic>
      <p:pic>
        <p:nvPicPr>
          <p:cNvPr id="8" name="Diardaoi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8779" y="4328321"/>
            <a:ext cx="812800" cy="812800"/>
          </a:xfrm>
          <a:prstGeom prst="rect">
            <a:avLst/>
          </a:prstGeom>
        </p:spPr>
      </p:pic>
      <p:pic>
        <p:nvPicPr>
          <p:cNvPr id="9" name="Dihaoin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4291" y="43283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9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2"/>
          <a:stretch/>
        </p:blipFill>
        <p:spPr>
          <a:xfrm>
            <a:off x="0" y="282245"/>
            <a:ext cx="9144000" cy="1398790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07768" y="282245"/>
            <a:ext cx="812800" cy="812800"/>
          </a:xfrm>
          <a:prstGeom prst="rect">
            <a:avLst/>
          </a:prstGeom>
        </p:spPr>
      </p:pic>
      <p:pic>
        <p:nvPicPr>
          <p:cNvPr id="3" name="Picture 2" descr="weekend.psd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1" b="49830"/>
          <a:stretch/>
        </p:blipFill>
        <p:spPr>
          <a:xfrm>
            <a:off x="124513" y="1341150"/>
            <a:ext cx="4367992" cy="2712900"/>
          </a:xfrm>
          <a:prstGeom prst="rect">
            <a:avLst/>
          </a:prstGeom>
        </p:spPr>
      </p:pic>
      <p:pic>
        <p:nvPicPr>
          <p:cNvPr id="14" name="Picture 13" descr="weekend.psd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r="3883" b="49830"/>
          <a:stretch/>
        </p:blipFill>
        <p:spPr>
          <a:xfrm>
            <a:off x="4360794" y="1341150"/>
            <a:ext cx="4367992" cy="2712900"/>
          </a:xfrm>
          <a:prstGeom prst="rect">
            <a:avLst/>
          </a:prstGeom>
        </p:spPr>
      </p:pic>
      <p:pic>
        <p:nvPicPr>
          <p:cNvPr id="4" name="Disathairn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4956" y="4304754"/>
            <a:ext cx="812800" cy="812800"/>
          </a:xfrm>
          <a:prstGeom prst="rect">
            <a:avLst/>
          </a:prstGeom>
        </p:spPr>
      </p:pic>
      <p:pic>
        <p:nvPicPr>
          <p:cNvPr id="5" name="Didomhnaich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0588" y="4054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3"/>
          <a:stretch/>
        </p:blipFill>
        <p:spPr>
          <a:xfrm>
            <a:off x="0" y="282245"/>
            <a:ext cx="9144000" cy="1398181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07768" y="282245"/>
            <a:ext cx="812800" cy="812800"/>
          </a:xfrm>
          <a:prstGeom prst="rect">
            <a:avLst/>
          </a:prstGeom>
        </p:spPr>
      </p:pic>
      <p:pic>
        <p:nvPicPr>
          <p:cNvPr id="5" name="Didomhnaic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60992" y="4492084"/>
            <a:ext cx="812800" cy="812800"/>
          </a:xfrm>
          <a:prstGeom prst="rect">
            <a:avLst/>
          </a:prstGeom>
        </p:spPr>
      </p:pic>
      <p:pic>
        <p:nvPicPr>
          <p:cNvPr id="10" name="Picture 9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3" r="71053"/>
          <a:stretch/>
        </p:blipFill>
        <p:spPr>
          <a:xfrm>
            <a:off x="2992027" y="2899053"/>
            <a:ext cx="3126246" cy="4162677"/>
          </a:xfrm>
          <a:prstGeom prst="rect">
            <a:avLst/>
          </a:prstGeom>
        </p:spPr>
      </p:pic>
      <p:pic>
        <p:nvPicPr>
          <p:cNvPr id="13" name="Diluai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4065" y="3932573"/>
            <a:ext cx="812800" cy="812800"/>
          </a:xfrm>
          <a:prstGeom prst="rect">
            <a:avLst/>
          </a:prstGeom>
        </p:spPr>
      </p:pic>
      <p:pic>
        <p:nvPicPr>
          <p:cNvPr id="15" name="Picture 14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t="35189" r="39769"/>
          <a:stretch/>
        </p:blipFill>
        <p:spPr>
          <a:xfrm>
            <a:off x="2778223" y="2899053"/>
            <a:ext cx="3254310" cy="4308824"/>
          </a:xfrm>
          <a:prstGeom prst="rect">
            <a:avLst/>
          </a:prstGeom>
        </p:spPr>
      </p:pic>
      <p:pic>
        <p:nvPicPr>
          <p:cNvPr id="16" name="Dimair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38883" y="3899166"/>
            <a:ext cx="999318" cy="999318"/>
          </a:xfrm>
          <a:prstGeom prst="rect">
            <a:avLst/>
          </a:prstGeom>
        </p:spPr>
      </p:pic>
      <p:pic>
        <p:nvPicPr>
          <p:cNvPr id="17" name="Picture 16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t="34797" r="4202"/>
          <a:stretch/>
        </p:blipFill>
        <p:spPr>
          <a:xfrm>
            <a:off x="3019534" y="2849141"/>
            <a:ext cx="3111412" cy="4144581"/>
          </a:xfrm>
          <a:prstGeom prst="rect">
            <a:avLst/>
          </a:prstGeom>
        </p:spPr>
      </p:pic>
      <p:pic>
        <p:nvPicPr>
          <p:cNvPr id="18" name="Diciadai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00863" y="3795521"/>
            <a:ext cx="955438" cy="955438"/>
          </a:xfrm>
          <a:prstGeom prst="rect">
            <a:avLst/>
          </a:prstGeom>
        </p:spPr>
      </p:pic>
      <p:pic>
        <p:nvPicPr>
          <p:cNvPr id="19" name="Picture 18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 b="86793"/>
          <a:stretch/>
        </p:blipFill>
        <p:spPr>
          <a:xfrm>
            <a:off x="1613584" y="746784"/>
            <a:ext cx="5588608" cy="818193"/>
          </a:xfrm>
          <a:prstGeom prst="rect">
            <a:avLst/>
          </a:prstGeom>
        </p:spPr>
      </p:pic>
      <p:pic>
        <p:nvPicPr>
          <p:cNvPr id="21" name="Diardaoi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63904" y="4068621"/>
            <a:ext cx="931206" cy="931206"/>
          </a:xfrm>
          <a:prstGeom prst="rect">
            <a:avLst/>
          </a:prstGeom>
        </p:spPr>
      </p:pic>
      <p:pic>
        <p:nvPicPr>
          <p:cNvPr id="22" name="Picture 21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33527" r="10179"/>
          <a:stretch/>
        </p:blipFill>
        <p:spPr>
          <a:xfrm>
            <a:off x="2557332" y="2795141"/>
            <a:ext cx="4644860" cy="4355245"/>
          </a:xfrm>
          <a:prstGeom prst="rect">
            <a:avLst/>
          </a:prstGeom>
        </p:spPr>
      </p:pic>
      <p:pic>
        <p:nvPicPr>
          <p:cNvPr id="23" name="Dihaoin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43852" y="4078440"/>
            <a:ext cx="984834" cy="984834"/>
          </a:xfrm>
          <a:prstGeom prst="rect">
            <a:avLst/>
          </a:prstGeom>
        </p:spPr>
      </p:pic>
      <p:pic>
        <p:nvPicPr>
          <p:cNvPr id="24" name="Picture 23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2" r="52231" b="49830"/>
          <a:stretch/>
        </p:blipFill>
        <p:spPr>
          <a:xfrm>
            <a:off x="2246137" y="2880679"/>
            <a:ext cx="5274632" cy="981973"/>
          </a:xfrm>
          <a:prstGeom prst="rect">
            <a:avLst/>
          </a:prstGeom>
        </p:spPr>
      </p:pic>
      <p:pic>
        <p:nvPicPr>
          <p:cNvPr id="25" name="Disathairn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35864" y="3765828"/>
            <a:ext cx="981508" cy="981508"/>
          </a:xfrm>
          <a:prstGeom prst="rect">
            <a:avLst/>
          </a:prstGeom>
        </p:spPr>
      </p:pic>
      <p:pic>
        <p:nvPicPr>
          <p:cNvPr id="14" name="Picture 13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t="33704" r="3883" b="49830"/>
          <a:stretch/>
        </p:blipFill>
        <p:spPr>
          <a:xfrm>
            <a:off x="2301276" y="2795141"/>
            <a:ext cx="5279500" cy="1076211"/>
          </a:xfrm>
          <a:prstGeom prst="rect">
            <a:avLst/>
          </a:prstGeom>
        </p:spPr>
      </p:pic>
      <p:pic>
        <p:nvPicPr>
          <p:cNvPr id="26" name="Picture 25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1" t="36232" r="32760" b="59624"/>
          <a:stretch/>
        </p:blipFill>
        <p:spPr>
          <a:xfrm>
            <a:off x="4575240" y="2991797"/>
            <a:ext cx="295072" cy="225332"/>
          </a:xfrm>
          <a:prstGeom prst="rect">
            <a:avLst/>
          </a:prstGeom>
        </p:spPr>
      </p:pic>
      <p:pic>
        <p:nvPicPr>
          <p:cNvPr id="27" name="Picture 26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1" r="46654" b="52722"/>
          <a:stretch/>
        </p:blipFill>
        <p:spPr>
          <a:xfrm>
            <a:off x="1613584" y="2795141"/>
            <a:ext cx="5588608" cy="8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5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14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9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7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9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7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74"/>
          <a:stretch/>
        </p:blipFill>
        <p:spPr>
          <a:xfrm>
            <a:off x="0" y="-102540"/>
            <a:ext cx="9144000" cy="1115322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07768" y="282245"/>
            <a:ext cx="812800" cy="812800"/>
          </a:xfrm>
          <a:prstGeom prst="rect">
            <a:avLst/>
          </a:prstGeom>
        </p:spPr>
      </p:pic>
      <p:pic>
        <p:nvPicPr>
          <p:cNvPr id="5" name="Didomhnaic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60992" y="4492084"/>
            <a:ext cx="812800" cy="812800"/>
          </a:xfrm>
          <a:prstGeom prst="rect">
            <a:avLst/>
          </a:prstGeom>
        </p:spPr>
      </p:pic>
      <p:pic>
        <p:nvPicPr>
          <p:cNvPr id="10" name="Picture 9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1" r="71053" b="52341"/>
          <a:stretch/>
        </p:blipFill>
        <p:spPr>
          <a:xfrm>
            <a:off x="3108018" y="1012782"/>
            <a:ext cx="3126246" cy="750956"/>
          </a:xfrm>
          <a:prstGeom prst="rect">
            <a:avLst/>
          </a:prstGeom>
        </p:spPr>
      </p:pic>
      <p:pic>
        <p:nvPicPr>
          <p:cNvPr id="13" name="Diluai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4065" y="3932573"/>
            <a:ext cx="812800" cy="812800"/>
          </a:xfrm>
          <a:prstGeom prst="rect">
            <a:avLst/>
          </a:prstGeom>
        </p:spPr>
      </p:pic>
      <p:pic>
        <p:nvPicPr>
          <p:cNvPr id="15" name="Picture 14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t="35621" r="39769" b="51645"/>
          <a:stretch/>
        </p:blipFill>
        <p:spPr>
          <a:xfrm>
            <a:off x="2818286" y="1669672"/>
            <a:ext cx="3254310" cy="846594"/>
          </a:xfrm>
          <a:prstGeom prst="rect">
            <a:avLst/>
          </a:prstGeom>
        </p:spPr>
      </p:pic>
      <p:pic>
        <p:nvPicPr>
          <p:cNvPr id="16" name="Dimair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38883" y="3899166"/>
            <a:ext cx="999318" cy="999318"/>
          </a:xfrm>
          <a:prstGeom prst="rect">
            <a:avLst/>
          </a:prstGeom>
        </p:spPr>
      </p:pic>
      <p:pic>
        <p:nvPicPr>
          <p:cNvPr id="17" name="Picture 16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t="34879" r="4202" b="51617"/>
          <a:stretch/>
        </p:blipFill>
        <p:spPr>
          <a:xfrm>
            <a:off x="2886478" y="2366879"/>
            <a:ext cx="3111412" cy="858353"/>
          </a:xfrm>
          <a:prstGeom prst="rect">
            <a:avLst/>
          </a:prstGeom>
        </p:spPr>
      </p:pic>
      <p:pic>
        <p:nvPicPr>
          <p:cNvPr id="18" name="Diciadai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00863" y="3795521"/>
            <a:ext cx="955438" cy="955438"/>
          </a:xfrm>
          <a:prstGeom prst="rect">
            <a:avLst/>
          </a:prstGeom>
        </p:spPr>
      </p:pic>
      <p:pic>
        <p:nvPicPr>
          <p:cNvPr id="19" name="Picture 18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1" r="46654" b="52722"/>
          <a:stretch/>
        </p:blipFill>
        <p:spPr>
          <a:xfrm>
            <a:off x="1495994" y="2927806"/>
            <a:ext cx="5588608" cy="820684"/>
          </a:xfrm>
          <a:prstGeom prst="rect">
            <a:avLst/>
          </a:prstGeom>
        </p:spPr>
      </p:pic>
      <p:pic>
        <p:nvPicPr>
          <p:cNvPr id="21" name="Diardaoi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63904" y="4068621"/>
            <a:ext cx="931206" cy="931206"/>
          </a:xfrm>
          <a:prstGeom prst="rect">
            <a:avLst/>
          </a:prstGeom>
        </p:spPr>
      </p:pic>
      <p:pic>
        <p:nvPicPr>
          <p:cNvPr id="22" name="Picture 21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35050" r="10179"/>
          <a:stretch/>
        </p:blipFill>
        <p:spPr>
          <a:xfrm>
            <a:off x="2222619" y="3601216"/>
            <a:ext cx="4644860" cy="4255516"/>
          </a:xfrm>
          <a:prstGeom prst="rect">
            <a:avLst/>
          </a:prstGeom>
        </p:spPr>
      </p:pic>
      <p:pic>
        <p:nvPicPr>
          <p:cNvPr id="23" name="Dihaoin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43852" y="4078440"/>
            <a:ext cx="984834" cy="984834"/>
          </a:xfrm>
          <a:prstGeom prst="rect">
            <a:avLst/>
          </a:prstGeom>
        </p:spPr>
      </p:pic>
      <p:pic>
        <p:nvPicPr>
          <p:cNvPr id="24" name="Picture 23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7" r="52231" b="49830"/>
          <a:stretch/>
        </p:blipFill>
        <p:spPr>
          <a:xfrm>
            <a:off x="1951512" y="4374503"/>
            <a:ext cx="5274632" cy="911745"/>
          </a:xfrm>
          <a:prstGeom prst="rect">
            <a:avLst/>
          </a:prstGeom>
        </p:spPr>
      </p:pic>
      <p:pic>
        <p:nvPicPr>
          <p:cNvPr id="25" name="Disathairn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35864" y="3765828"/>
            <a:ext cx="981508" cy="981508"/>
          </a:xfrm>
          <a:prstGeom prst="rect">
            <a:avLst/>
          </a:prstGeom>
        </p:spPr>
      </p:pic>
      <p:pic>
        <p:nvPicPr>
          <p:cNvPr id="14" name="Picture 13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t="36232" r="3883" b="49830"/>
          <a:stretch/>
        </p:blipFill>
        <p:spPr>
          <a:xfrm>
            <a:off x="2117115" y="5114842"/>
            <a:ext cx="5279500" cy="910932"/>
          </a:xfrm>
          <a:prstGeom prst="rect">
            <a:avLst/>
          </a:prstGeom>
        </p:spPr>
      </p:pic>
      <p:pic>
        <p:nvPicPr>
          <p:cNvPr id="27" name="Picture 26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1" t="36232" r="32760" b="59624"/>
          <a:stretch/>
        </p:blipFill>
        <p:spPr>
          <a:xfrm>
            <a:off x="4635864" y="1763738"/>
            <a:ext cx="295072" cy="2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9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7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9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7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9"/>
          <a:stretch/>
        </p:blipFill>
        <p:spPr>
          <a:xfrm>
            <a:off x="0" y="282245"/>
            <a:ext cx="9144000" cy="1334043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07768" y="282245"/>
            <a:ext cx="812800" cy="812800"/>
          </a:xfrm>
          <a:prstGeom prst="rect">
            <a:avLst/>
          </a:prstGeom>
        </p:spPr>
      </p:pic>
      <p:pic>
        <p:nvPicPr>
          <p:cNvPr id="5" name="Didomhnaic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60992" y="4492084"/>
            <a:ext cx="812800" cy="812800"/>
          </a:xfrm>
          <a:prstGeom prst="rect">
            <a:avLst/>
          </a:prstGeom>
        </p:spPr>
      </p:pic>
      <p:pic>
        <p:nvPicPr>
          <p:cNvPr id="10" name="Picture 9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3"/>
          <a:stretch/>
        </p:blipFill>
        <p:spPr>
          <a:xfrm>
            <a:off x="735362" y="739236"/>
            <a:ext cx="3126246" cy="6386674"/>
          </a:xfrm>
          <a:prstGeom prst="rect">
            <a:avLst/>
          </a:prstGeom>
        </p:spPr>
      </p:pic>
      <p:pic>
        <p:nvPicPr>
          <p:cNvPr id="13" name="Diluai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4065" y="3932573"/>
            <a:ext cx="812800" cy="812800"/>
          </a:xfrm>
          <a:prstGeom prst="rect">
            <a:avLst/>
          </a:prstGeom>
        </p:spPr>
      </p:pic>
      <p:pic>
        <p:nvPicPr>
          <p:cNvPr id="15" name="Picture 14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r="39769"/>
          <a:stretch/>
        </p:blipFill>
        <p:spPr>
          <a:xfrm>
            <a:off x="6049263" y="-798311"/>
            <a:ext cx="3254310" cy="6648298"/>
          </a:xfrm>
          <a:prstGeom prst="rect">
            <a:avLst/>
          </a:prstGeom>
        </p:spPr>
      </p:pic>
      <p:pic>
        <p:nvPicPr>
          <p:cNvPr id="16" name="Dimair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38883" y="3899166"/>
            <a:ext cx="999318" cy="999318"/>
          </a:xfrm>
          <a:prstGeom prst="rect">
            <a:avLst/>
          </a:prstGeom>
        </p:spPr>
      </p:pic>
      <p:pic>
        <p:nvPicPr>
          <p:cNvPr id="17" name="Picture 16" descr="3 days.psd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r="4202"/>
          <a:stretch/>
        </p:blipFill>
        <p:spPr>
          <a:xfrm>
            <a:off x="735362" y="205409"/>
            <a:ext cx="3111412" cy="6356368"/>
          </a:xfrm>
          <a:prstGeom prst="rect">
            <a:avLst/>
          </a:prstGeom>
        </p:spPr>
      </p:pic>
      <p:pic>
        <p:nvPicPr>
          <p:cNvPr id="18" name="Diciadai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00863" y="3795521"/>
            <a:ext cx="955438" cy="955438"/>
          </a:xfrm>
          <a:prstGeom prst="rect">
            <a:avLst/>
          </a:prstGeom>
        </p:spPr>
      </p:pic>
      <p:pic>
        <p:nvPicPr>
          <p:cNvPr id="19" name="Picture 18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/>
          <a:stretch/>
        </p:blipFill>
        <p:spPr>
          <a:xfrm>
            <a:off x="-1424704" y="2157520"/>
            <a:ext cx="5588608" cy="6195162"/>
          </a:xfrm>
          <a:prstGeom prst="rect">
            <a:avLst/>
          </a:prstGeom>
        </p:spPr>
      </p:pic>
      <p:pic>
        <p:nvPicPr>
          <p:cNvPr id="21" name="Diardaoi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63904" y="4068621"/>
            <a:ext cx="931206" cy="931206"/>
          </a:xfrm>
          <a:prstGeom prst="rect">
            <a:avLst/>
          </a:prstGeom>
        </p:spPr>
      </p:pic>
      <p:pic>
        <p:nvPicPr>
          <p:cNvPr id="22" name="Picture 21" descr="2 days.psd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r="10179"/>
          <a:stretch/>
        </p:blipFill>
        <p:spPr>
          <a:xfrm>
            <a:off x="3846774" y="179754"/>
            <a:ext cx="4644860" cy="6551942"/>
          </a:xfrm>
          <a:prstGeom prst="rect">
            <a:avLst/>
          </a:prstGeom>
        </p:spPr>
      </p:pic>
      <p:pic>
        <p:nvPicPr>
          <p:cNvPr id="23" name="Dihaoin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43852" y="4078440"/>
            <a:ext cx="984834" cy="984834"/>
          </a:xfrm>
          <a:prstGeom prst="rect">
            <a:avLst/>
          </a:prstGeom>
        </p:spPr>
      </p:pic>
      <p:pic>
        <p:nvPicPr>
          <p:cNvPr id="24" name="Picture 23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1" b="49830"/>
          <a:stretch/>
        </p:blipFill>
        <p:spPr>
          <a:xfrm>
            <a:off x="4268534" y="1787272"/>
            <a:ext cx="5274632" cy="3276002"/>
          </a:xfrm>
          <a:prstGeom prst="rect">
            <a:avLst/>
          </a:prstGeom>
        </p:spPr>
      </p:pic>
      <p:pic>
        <p:nvPicPr>
          <p:cNvPr id="25" name="Disathairn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35864" y="3765828"/>
            <a:ext cx="981508" cy="981508"/>
          </a:xfrm>
          <a:prstGeom prst="rect">
            <a:avLst/>
          </a:prstGeom>
        </p:spPr>
      </p:pic>
      <p:pic>
        <p:nvPicPr>
          <p:cNvPr id="14" name="Picture 13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r="3883" b="49830"/>
          <a:stretch/>
        </p:blipFill>
        <p:spPr>
          <a:xfrm>
            <a:off x="-522635" y="-952244"/>
            <a:ext cx="5279500" cy="3279024"/>
          </a:xfrm>
          <a:prstGeom prst="rect">
            <a:avLst/>
          </a:prstGeom>
        </p:spPr>
      </p:pic>
      <p:pic>
        <p:nvPicPr>
          <p:cNvPr id="26" name="Picture 25" descr="weekend.psd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1" t="36232" r="32760" b="59624"/>
          <a:stretch/>
        </p:blipFill>
        <p:spPr>
          <a:xfrm>
            <a:off x="7851460" y="1626080"/>
            <a:ext cx="295072" cy="2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9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7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5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19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7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20284</TotalTime>
  <Words>28</Words>
  <Application>Microsoft Macintosh PowerPoint</Application>
  <PresentationFormat>On-screen Show (4:3)</PresentationFormat>
  <Paragraphs>13</Paragraphs>
  <Slides>9</Slides>
  <Notes>8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68</cp:revision>
  <dcterms:created xsi:type="dcterms:W3CDTF">2015-03-16T16:16:55Z</dcterms:created>
  <dcterms:modified xsi:type="dcterms:W3CDTF">2016-03-23T15:59:14Z</dcterms:modified>
</cp:coreProperties>
</file>