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72" r:id="rId3"/>
    <p:sldId id="293" r:id="rId4"/>
    <p:sldId id="279" r:id="rId5"/>
    <p:sldId id="281" r:id="rId6"/>
    <p:sldId id="280" r:id="rId7"/>
    <p:sldId id="282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17A"/>
    <a:srgbClr val="004B89"/>
    <a:srgbClr val="234383"/>
    <a:srgbClr val="403685"/>
    <a:srgbClr val="392E9A"/>
    <a:srgbClr val="FFBB35"/>
    <a:srgbClr val="F39E3F"/>
    <a:srgbClr val="3AF5FF"/>
    <a:srgbClr val="55FFC1"/>
    <a:srgbClr val="FBF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44" d="100"/>
          <a:sy n="144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activities that can take place in the sports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/park. Revision of hobbies.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revisit classroom items and subjects.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revisit classroom items and subjects.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could use a map to discuss the different places in the town. Children can draw their own map with what is in their local area.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play bingo with names of places.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could build their own town and label it.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could use a map to discuss the different places in the town. Children can draw their own map with what is in their local area.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play bingo with names of places.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could build their own town and label it.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Possibility for revising food and drink – e.g. role play restaurant with waiter and customer in hotel/ cinema shop etc.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Possibility for revising food and drink – e.g. role play restaurant with waiter and customer in hotel/ cinema shop etc.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activities that can take place in the sports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/park. Revision of hobbies.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activities that can take place in the sports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/park. Revision of hobbies.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6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6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6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6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78" y="0"/>
            <a:ext cx="7981622" cy="45149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orts-centr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42467" r="53892" b="33376"/>
          <a:stretch/>
        </p:blipFill>
        <p:spPr>
          <a:xfrm>
            <a:off x="1503682" y="3380066"/>
            <a:ext cx="5976786" cy="2801752"/>
          </a:xfrm>
          <a:prstGeom prst="rect">
            <a:avLst/>
          </a:prstGeom>
        </p:spPr>
      </p:pic>
      <p:pic>
        <p:nvPicPr>
          <p:cNvPr id="6" name="ionad-spo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2174" y="4084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230"/>
            <a:ext cx="8089604" cy="45759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ark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8924" r="41370" b="34826"/>
          <a:stretch/>
        </p:blipFill>
        <p:spPr>
          <a:xfrm>
            <a:off x="932357" y="3301053"/>
            <a:ext cx="7916092" cy="2722330"/>
          </a:xfrm>
          <a:prstGeom prst="rect">
            <a:avLst/>
          </a:prstGeom>
        </p:spPr>
      </p:pic>
      <p:pic>
        <p:nvPicPr>
          <p:cNvPr id="3" name="pair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9466" y="1554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02002" y="-270676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24922" y="293814"/>
            <a:ext cx="9494041" cy="560901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60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ow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297"/>
            <a:ext cx="9144000" cy="6464524"/>
          </a:xfrm>
          <a:prstGeom prst="rect">
            <a:avLst/>
          </a:prstGeom>
        </p:spPr>
      </p:pic>
      <p:pic>
        <p:nvPicPr>
          <p:cNvPr id="6" name="Picture 5" descr="Untitled-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7" y="-1876332"/>
            <a:ext cx="11412760" cy="8068467"/>
          </a:xfrm>
          <a:prstGeom prst="rect">
            <a:avLst/>
          </a:prstGeom>
        </p:spPr>
      </p:pic>
      <p:pic>
        <p:nvPicPr>
          <p:cNvPr id="7" name="bai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100" y="4885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25452614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05" y="-166570"/>
            <a:ext cx="9291505" cy="7173416"/>
          </a:xfrm>
          <a:prstGeom prst="rect">
            <a:avLst/>
          </a:prstGeom>
        </p:spPr>
      </p:pic>
      <p:pic>
        <p:nvPicPr>
          <p:cNvPr id="5" name="Picture 4" descr="Untitled-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69" y="-1620949"/>
            <a:ext cx="9144000" cy="64645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tuathan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2091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8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16" y="74084"/>
            <a:ext cx="9491168" cy="67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2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36" y="-631698"/>
            <a:ext cx="9417506" cy="91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wntex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t="4815" r="-4398" b="11809"/>
          <a:stretch/>
        </p:blipFill>
        <p:spPr>
          <a:xfrm>
            <a:off x="2508250" y="709084"/>
            <a:ext cx="4582583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owntex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0" r="45602" b="35492"/>
          <a:stretch/>
        </p:blipFill>
        <p:spPr>
          <a:xfrm>
            <a:off x="2116666" y="1545167"/>
            <a:ext cx="4974167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28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61" y="158121"/>
            <a:ext cx="6891040" cy="3898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ibrary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41092" r="56944" b="35170"/>
          <a:stretch/>
        </p:blipFill>
        <p:spPr>
          <a:xfrm>
            <a:off x="1833874" y="3384051"/>
            <a:ext cx="5697112" cy="3165063"/>
          </a:xfrm>
          <a:prstGeom prst="rect">
            <a:avLst/>
          </a:prstGeom>
        </p:spPr>
      </p:pic>
      <p:pic>
        <p:nvPicPr>
          <p:cNvPr id="3" name="leabharla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3099" y="1604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93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93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55" y="127709"/>
            <a:ext cx="6676074" cy="37764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un-sgo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4517" y="4176184"/>
            <a:ext cx="812800" cy="812800"/>
          </a:xfrm>
          <a:prstGeom prst="rect">
            <a:avLst/>
          </a:prstGeom>
        </p:spPr>
      </p:pic>
      <p:pic>
        <p:nvPicPr>
          <p:cNvPr id="12" name="Picture 11" descr="school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38924" r="54006" b="30961"/>
          <a:stretch/>
        </p:blipFill>
        <p:spPr>
          <a:xfrm>
            <a:off x="2148541" y="2641289"/>
            <a:ext cx="5411622" cy="34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73" y="0"/>
            <a:ext cx="7560310" cy="4276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3" t="41875" r="21609" b="33817"/>
          <a:stretch/>
        </p:blipFill>
        <p:spPr>
          <a:xfrm>
            <a:off x="3020378" y="3025706"/>
            <a:ext cx="3572395" cy="3036478"/>
          </a:xfrm>
          <a:prstGeom prst="rect">
            <a:avLst/>
          </a:prstGeom>
        </p:spPr>
      </p:pic>
      <p:pic>
        <p:nvPicPr>
          <p:cNvPr id="4" name="caiste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2850" y="4372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61" y="80832"/>
            <a:ext cx="6710256" cy="37957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urch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37959" r="60040" b="23552"/>
          <a:stretch/>
        </p:blipFill>
        <p:spPr>
          <a:xfrm>
            <a:off x="2806464" y="2747777"/>
            <a:ext cx="3381280" cy="3607878"/>
          </a:xfrm>
          <a:prstGeom prst="rect">
            <a:avLst/>
          </a:prstGeom>
        </p:spPr>
      </p:pic>
      <p:pic>
        <p:nvPicPr>
          <p:cNvPr id="6" name="eagla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3683" y="17917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70" y="72834"/>
            <a:ext cx="6632438" cy="3751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inem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38763" r="54234" b="30156"/>
          <a:stretch/>
        </p:blipFill>
        <p:spPr>
          <a:xfrm>
            <a:off x="1853555" y="2437192"/>
            <a:ext cx="5732130" cy="3763108"/>
          </a:xfrm>
          <a:prstGeom prst="rect">
            <a:avLst/>
          </a:prstGeom>
        </p:spPr>
      </p:pic>
      <p:pic>
        <p:nvPicPr>
          <p:cNvPr id="4" name="taigh-dhealb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3600" y="4006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33" y="87562"/>
            <a:ext cx="7694260" cy="43523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hote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8" t="38441" r="22698" b="31444"/>
          <a:stretch/>
        </p:blipFill>
        <p:spPr>
          <a:xfrm>
            <a:off x="2831266" y="3090815"/>
            <a:ext cx="3356702" cy="2827627"/>
          </a:xfrm>
          <a:prstGeom prst="rect">
            <a:avLst/>
          </a:prstGeom>
        </p:spPr>
      </p:pic>
      <p:pic>
        <p:nvPicPr>
          <p:cNvPr id="4" name="taigh-os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0433" y="2476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41272</TotalTime>
  <Words>213</Words>
  <Application>Microsoft Macintosh PowerPoint</Application>
  <PresentationFormat>On-screen Show (4:3)</PresentationFormat>
  <Paragraphs>26</Paragraphs>
  <Slides>16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253</cp:revision>
  <dcterms:created xsi:type="dcterms:W3CDTF">2015-03-16T16:16:55Z</dcterms:created>
  <dcterms:modified xsi:type="dcterms:W3CDTF">2016-03-24T12:12:02Z</dcterms:modified>
</cp:coreProperties>
</file>