
<file path=[Content_Types].xml><?xml version="1.0" encoding="utf-8"?>
<Types xmlns="http://schemas.openxmlformats.org/package/2006/content-types">
  <Default Extension="xml" ContentType="application/xml"/>
  <Default Extension="mp3" ContentType="audi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1" r:id="rId2"/>
    <p:sldId id="270" r:id="rId3"/>
    <p:sldId id="280" r:id="rId4"/>
    <p:sldId id="281" r:id="rId5"/>
    <p:sldId id="282" r:id="rId6"/>
    <p:sldId id="284" r:id="rId7"/>
    <p:sldId id="283" r:id="rId8"/>
    <p:sldId id="285" r:id="rId9"/>
    <p:sldId id="286" r:id="rId10"/>
    <p:sldId id="28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F16"/>
    <a:srgbClr val="D8FF0D"/>
    <a:srgbClr val="FFE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39" autoAdjust="0"/>
  </p:normalViewPr>
  <p:slideViewPr>
    <p:cSldViewPr snapToGrid="0" snapToObjects="1">
      <p:cViewPr varScale="1">
        <p:scale>
          <a:sx n="151" d="100"/>
          <a:sy n="151" d="100"/>
        </p:scale>
        <p:origin x="-27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174FF-D669-D542-9607-76DA81ADFCEC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5E24-47EF-D74E-8343-BC17C72C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6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 highlight use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‘air’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‘he is wearing…’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to highlight the use of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oirre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‘she is wearing…’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to try to name the clothing.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 – beetle drive – first to dress the character is the winner. Children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numbers when rolling the dice and say the sentence for each item of clothing, e.g. roll a 1: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briogais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(Draw trousers on the person)</a:t>
            </a:r>
            <a:r>
              <a:rPr lang="en-GB" dirty="0" smtClean="0">
                <a:effectLst/>
              </a:rPr>
              <a:t>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55E24-47EF-D74E-8343-BC17C72C8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16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3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6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1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5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7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4F9276F-5C88-1D4C-B4DE-0461E71F1941}" type="datetimeFigureOut">
              <a:rPr lang="en-US" smtClean="0"/>
              <a:t>17/03/2016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59E74D-89B7-6F40-ABE1-440B97BE03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l="6022" r="8857"/>
          <a:stretch/>
        </p:blipFill>
        <p:spPr>
          <a:xfrm>
            <a:off x="0" y="959802"/>
            <a:ext cx="9144000" cy="62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8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media31.mp3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5.png"/><Relationship Id="rId10" Type="http://schemas.openxmlformats.org/officeDocument/2006/relationships/audio" Target="../media/media31.mp3"/><Relationship Id="rId11" Type="http://schemas.microsoft.com/office/2007/relationships/media" Target="../media/media32.mp3"/><Relationship Id="rId12" Type="http://schemas.openxmlformats.org/officeDocument/2006/relationships/audio" Target="../media/media32.mp3"/><Relationship Id="rId13" Type="http://schemas.microsoft.com/office/2007/relationships/media" Target="../media/media33.mp3"/><Relationship Id="rId14" Type="http://schemas.openxmlformats.org/officeDocument/2006/relationships/audio" Target="../media/media33.mp3"/><Relationship Id="rId15" Type="http://schemas.microsoft.com/office/2007/relationships/media" Target="../media/media34.mp3"/><Relationship Id="rId16" Type="http://schemas.openxmlformats.org/officeDocument/2006/relationships/audio" Target="../media/media34.mp3"/><Relationship Id="rId17" Type="http://schemas.microsoft.com/office/2007/relationships/media" Target="../media/media35.mp3"/><Relationship Id="rId18" Type="http://schemas.openxmlformats.org/officeDocument/2006/relationships/audio" Target="../media/media35.mp3"/><Relationship Id="rId19" Type="http://schemas.openxmlformats.org/officeDocument/2006/relationships/slideLayout" Target="../slideLayouts/slideLayout2.xml"/><Relationship Id="rId1" Type="http://schemas.microsoft.com/office/2007/relationships/media" Target="../media/media27.mp3"/><Relationship Id="rId2" Type="http://schemas.openxmlformats.org/officeDocument/2006/relationships/audio" Target="../media/media27.mp3"/><Relationship Id="rId3" Type="http://schemas.microsoft.com/office/2007/relationships/media" Target="../media/media28.mp3"/><Relationship Id="rId4" Type="http://schemas.openxmlformats.org/officeDocument/2006/relationships/audio" Target="../media/media28.mp3"/><Relationship Id="rId5" Type="http://schemas.microsoft.com/office/2007/relationships/media" Target="../media/media29.mp3"/><Relationship Id="rId6" Type="http://schemas.openxmlformats.org/officeDocument/2006/relationships/audio" Target="../media/media29.mp3"/><Relationship Id="rId7" Type="http://schemas.microsoft.com/office/2007/relationships/media" Target="../media/media30.mp3"/><Relationship Id="rId8" Type="http://schemas.openxmlformats.org/officeDocument/2006/relationships/audio" Target="../media/media30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3.xml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5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" Type="http://schemas.microsoft.com/office/2007/relationships/media" Target="../media/media2.mp3"/><Relationship Id="rId2" Type="http://schemas.openxmlformats.org/officeDocument/2006/relationships/audio" Target="../media/media2.mp3"/><Relationship Id="rId3" Type="http://schemas.microsoft.com/office/2007/relationships/media" Target="../media/media3.mp3"/><Relationship Id="rId4" Type="http://schemas.openxmlformats.org/officeDocument/2006/relationships/audio" Target="../media/media3.mp3"/><Relationship Id="rId5" Type="http://schemas.microsoft.com/office/2007/relationships/media" Target="../media/media4.mp3"/><Relationship Id="rId6" Type="http://schemas.openxmlformats.org/officeDocument/2006/relationships/audio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4.xml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5.png"/><Relationship Id="rId1" Type="http://schemas.microsoft.com/office/2007/relationships/media" Target="../media/media7.mp3"/><Relationship Id="rId2" Type="http://schemas.openxmlformats.org/officeDocument/2006/relationships/audio" Target="../media/media7.mp3"/><Relationship Id="rId3" Type="http://schemas.microsoft.com/office/2007/relationships/media" Target="../media/media8.mp3"/><Relationship Id="rId4" Type="http://schemas.openxmlformats.org/officeDocument/2006/relationships/audio" Target="../media/media8.mp3"/><Relationship Id="rId5" Type="http://schemas.microsoft.com/office/2007/relationships/media" Target="../media/media9.mp3"/><Relationship Id="rId6" Type="http://schemas.openxmlformats.org/officeDocument/2006/relationships/audio" Target="../media/media9.mp3"/><Relationship Id="rId7" Type="http://schemas.microsoft.com/office/2007/relationships/media" Target="../media/media10.mp3"/><Relationship Id="rId8" Type="http://schemas.openxmlformats.org/officeDocument/2006/relationships/audio" Target="../media/media10.mp3"/><Relationship Id="rId9" Type="http://schemas.microsoft.com/office/2007/relationships/media" Target="../media/media11.mp3"/><Relationship Id="rId10" Type="http://schemas.openxmlformats.org/officeDocument/2006/relationships/audio" Target="../media/media11.mp3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media" Target="../media/media16.mp3"/><Relationship Id="rId20" Type="http://schemas.openxmlformats.org/officeDocument/2006/relationships/image" Target="../media/image5.png"/><Relationship Id="rId10" Type="http://schemas.openxmlformats.org/officeDocument/2006/relationships/audio" Target="../media/media16.mp3"/><Relationship Id="rId11" Type="http://schemas.microsoft.com/office/2007/relationships/media" Target="../media/media6.mp3"/><Relationship Id="rId12" Type="http://schemas.openxmlformats.org/officeDocument/2006/relationships/audio" Target="../media/media6.mp3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5.xml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9.png"/><Relationship Id="rId18" Type="http://schemas.openxmlformats.org/officeDocument/2006/relationships/image" Target="../media/image14.png"/><Relationship Id="rId19" Type="http://schemas.openxmlformats.org/officeDocument/2006/relationships/image" Target="../media/image10.png"/><Relationship Id="rId1" Type="http://schemas.microsoft.com/office/2007/relationships/media" Target="../media/media12.mp3"/><Relationship Id="rId2" Type="http://schemas.openxmlformats.org/officeDocument/2006/relationships/audio" Target="../media/media12.mp3"/><Relationship Id="rId3" Type="http://schemas.microsoft.com/office/2007/relationships/media" Target="../media/media13.mp3"/><Relationship Id="rId4" Type="http://schemas.openxmlformats.org/officeDocument/2006/relationships/audio" Target="../media/media13.mp3"/><Relationship Id="rId5" Type="http://schemas.microsoft.com/office/2007/relationships/media" Target="../media/media14.mp3"/><Relationship Id="rId6" Type="http://schemas.openxmlformats.org/officeDocument/2006/relationships/audio" Target="../media/media14.mp3"/><Relationship Id="rId7" Type="http://schemas.microsoft.com/office/2007/relationships/media" Target="../media/media15.mp3"/><Relationship Id="rId8" Type="http://schemas.openxmlformats.org/officeDocument/2006/relationships/audio" Target="../media/media15.mp3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media" Target="../media/media19.mp3"/><Relationship Id="rId20" Type="http://schemas.openxmlformats.org/officeDocument/2006/relationships/image" Target="../media/image7.png"/><Relationship Id="rId21" Type="http://schemas.openxmlformats.org/officeDocument/2006/relationships/image" Target="../media/image13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10" Type="http://schemas.openxmlformats.org/officeDocument/2006/relationships/audio" Target="../media/media19.mp3"/><Relationship Id="rId11" Type="http://schemas.microsoft.com/office/2007/relationships/media" Target="../media/media20.mp3"/><Relationship Id="rId12" Type="http://schemas.openxmlformats.org/officeDocument/2006/relationships/audio" Target="../media/media20.mp3"/><Relationship Id="rId13" Type="http://schemas.microsoft.com/office/2007/relationships/media" Target="../media/media21.mp3"/><Relationship Id="rId14" Type="http://schemas.openxmlformats.org/officeDocument/2006/relationships/audio" Target="../media/media21.mp3"/><Relationship Id="rId15" Type="http://schemas.microsoft.com/office/2007/relationships/media" Target="../media/media22.mp3"/><Relationship Id="rId16" Type="http://schemas.openxmlformats.org/officeDocument/2006/relationships/audio" Target="../media/media22.mp3"/><Relationship Id="rId17" Type="http://schemas.openxmlformats.org/officeDocument/2006/relationships/slideLayout" Target="../slideLayouts/slideLayout2.xml"/><Relationship Id="rId18" Type="http://schemas.openxmlformats.org/officeDocument/2006/relationships/notesSlide" Target="../notesSlides/notesSlide6.xml"/><Relationship Id="rId19" Type="http://schemas.openxmlformats.org/officeDocument/2006/relationships/image" Target="../media/image9.png"/><Relationship Id="rId1" Type="http://schemas.microsoft.com/office/2007/relationships/media" Target="../media/media8.mp3"/><Relationship Id="rId2" Type="http://schemas.openxmlformats.org/officeDocument/2006/relationships/audio" Target="../media/media8.mp3"/><Relationship Id="rId3" Type="http://schemas.microsoft.com/office/2007/relationships/media" Target="../media/media17.mp3"/><Relationship Id="rId4" Type="http://schemas.openxmlformats.org/officeDocument/2006/relationships/audio" Target="../media/media17.mp3"/><Relationship Id="rId5" Type="http://schemas.microsoft.com/office/2007/relationships/media" Target="../media/media18.mp3"/><Relationship Id="rId6" Type="http://schemas.openxmlformats.org/officeDocument/2006/relationships/audio" Target="../media/media18.mp3"/><Relationship Id="rId7" Type="http://schemas.microsoft.com/office/2007/relationships/media" Target="../media/media11.mp3"/><Relationship Id="rId8" Type="http://schemas.openxmlformats.org/officeDocument/2006/relationships/audio" Target="../media/media11.mp3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notesSlide" Target="../notesSlides/notesSlide7.xml"/><Relationship Id="rId13" Type="http://schemas.openxmlformats.org/officeDocument/2006/relationships/image" Target="../media/image17.png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image" Target="../media/image7.png"/><Relationship Id="rId17" Type="http://schemas.openxmlformats.org/officeDocument/2006/relationships/image" Target="../media/image5.png"/><Relationship Id="rId18" Type="http://schemas.openxmlformats.org/officeDocument/2006/relationships/image" Target="../media/image18.png"/><Relationship Id="rId1" Type="http://schemas.microsoft.com/office/2007/relationships/media" Target="../media/media23.mp3"/><Relationship Id="rId2" Type="http://schemas.openxmlformats.org/officeDocument/2006/relationships/audio" Target="../media/media23.mp3"/><Relationship Id="rId3" Type="http://schemas.microsoft.com/office/2007/relationships/media" Target="../media/media6.mp3"/><Relationship Id="rId4" Type="http://schemas.openxmlformats.org/officeDocument/2006/relationships/audio" Target="../media/media6.mp3"/><Relationship Id="rId5" Type="http://schemas.microsoft.com/office/2007/relationships/media" Target="../media/media24.mp3"/><Relationship Id="rId6" Type="http://schemas.openxmlformats.org/officeDocument/2006/relationships/audio" Target="../media/media24.mp3"/><Relationship Id="rId7" Type="http://schemas.microsoft.com/office/2007/relationships/media" Target="../media/media25.mp3"/><Relationship Id="rId8" Type="http://schemas.openxmlformats.org/officeDocument/2006/relationships/audio" Target="../media/media25.mp3"/><Relationship Id="rId9" Type="http://schemas.microsoft.com/office/2007/relationships/media" Target="../media/media2.mp3"/><Relationship Id="rId10" Type="http://schemas.openxmlformats.org/officeDocument/2006/relationships/audio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6.png"/><Relationship Id="rId6" Type="http://schemas.openxmlformats.org/officeDocument/2006/relationships/image" Target="../media/image19.png"/><Relationship Id="rId7" Type="http://schemas.openxmlformats.org/officeDocument/2006/relationships/image" Target="../media/image17.png"/><Relationship Id="rId8" Type="http://schemas.openxmlformats.org/officeDocument/2006/relationships/image" Target="../media/image5.png"/><Relationship Id="rId1" Type="http://schemas.microsoft.com/office/2007/relationships/media" Target="../media/media26.mp3"/><Relationship Id="rId2" Type="http://schemas.openxmlformats.org/officeDocument/2006/relationships/audio" Target="../media/media2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85283" y="-64416"/>
            <a:ext cx="9828449" cy="6922416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987" y="2639493"/>
            <a:ext cx="2334026" cy="15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6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ene12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917"/>
            <a:ext cx="9144000" cy="6464401"/>
          </a:xfrm>
          <a:prstGeom prst="rect">
            <a:avLst/>
          </a:prstGeom>
        </p:spPr>
      </p:pic>
      <p:pic>
        <p:nvPicPr>
          <p:cNvPr id="7" name="Picture 6" descr="group10.png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5" r="-1042" b="31862"/>
          <a:stretch/>
        </p:blipFill>
        <p:spPr>
          <a:xfrm>
            <a:off x="5968999" y="1813983"/>
            <a:ext cx="2976829" cy="5044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055" y="527894"/>
            <a:ext cx="6242320" cy="3690380"/>
          </a:xfrm>
          <a:prstGeom prst="rect">
            <a:avLst/>
          </a:prstGeom>
        </p:spPr>
      </p:pic>
      <p:pic>
        <p:nvPicPr>
          <p:cNvPr id="9" name="Picture 8" descr="group10.png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0" t="5432" r="46103" b="23915"/>
          <a:stretch/>
        </p:blipFill>
        <p:spPr>
          <a:xfrm>
            <a:off x="522816" y="1627716"/>
            <a:ext cx="2976829" cy="52302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96" y="945274"/>
            <a:ext cx="6185662" cy="3656884"/>
          </a:xfrm>
          <a:prstGeom prst="rect">
            <a:avLst/>
          </a:prstGeom>
        </p:spPr>
      </p:pic>
      <p:pic>
        <p:nvPicPr>
          <p:cNvPr id="11" name="Picture 10" descr="group10.png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3" t="6004" r="78547" b="19010"/>
          <a:stretch/>
        </p:blipFill>
        <p:spPr>
          <a:xfrm>
            <a:off x="7080248" y="1306942"/>
            <a:ext cx="2614085" cy="55510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98" y="527894"/>
            <a:ext cx="6014302" cy="3555578"/>
          </a:xfrm>
          <a:prstGeom prst="rect">
            <a:avLst/>
          </a:prstGeom>
        </p:spPr>
      </p:pic>
      <p:pic>
        <p:nvPicPr>
          <p:cNvPr id="2" name="Female Voice Subclip 5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640216" y="6045200"/>
            <a:ext cx="812800" cy="812800"/>
          </a:xfrm>
          <a:prstGeom prst="rect">
            <a:avLst/>
          </a:prstGeom>
        </p:spPr>
      </p:pic>
      <p:pic>
        <p:nvPicPr>
          <p:cNvPr id="3" name="Female Voice Subclip 5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145126" y="6088872"/>
            <a:ext cx="812800" cy="812800"/>
          </a:xfrm>
          <a:prstGeom prst="rect">
            <a:avLst/>
          </a:prstGeom>
        </p:spPr>
      </p:pic>
      <p:pic>
        <p:nvPicPr>
          <p:cNvPr id="4" name="Female Voice Subclip 55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551526" y="6045200"/>
            <a:ext cx="812800" cy="812800"/>
          </a:xfrm>
          <a:prstGeom prst="rect">
            <a:avLst/>
          </a:prstGeom>
        </p:spPr>
      </p:pic>
      <p:pic>
        <p:nvPicPr>
          <p:cNvPr id="5" name="Mail Voice Subclip 54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406400" y="6014521"/>
            <a:ext cx="812800" cy="812800"/>
          </a:xfrm>
          <a:prstGeom prst="rect">
            <a:avLst/>
          </a:prstGeom>
        </p:spPr>
      </p:pic>
      <p:pic>
        <p:nvPicPr>
          <p:cNvPr id="13" name="Mail Voice Subclip 55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2816" y="6014521"/>
            <a:ext cx="812800" cy="812800"/>
          </a:xfrm>
          <a:prstGeom prst="rect">
            <a:avLst/>
          </a:prstGeom>
        </p:spPr>
      </p:pic>
      <p:pic>
        <p:nvPicPr>
          <p:cNvPr id="14" name="Mail Voice Subclip 56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04734" y="6033617"/>
            <a:ext cx="812800" cy="812800"/>
          </a:xfrm>
          <a:prstGeom prst="rect">
            <a:avLst/>
          </a:prstGeom>
        </p:spPr>
      </p:pic>
      <p:pic>
        <p:nvPicPr>
          <p:cNvPr id="15" name="Mail Voice Subclip 57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968999" y="6045200"/>
            <a:ext cx="812800" cy="812800"/>
          </a:xfrm>
          <a:prstGeom prst="rect">
            <a:avLst/>
          </a:prstGeom>
        </p:spPr>
      </p:pic>
      <p:pic>
        <p:nvPicPr>
          <p:cNvPr id="17" name="Mail Voice Subclip 58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617145" y="6088872"/>
            <a:ext cx="812800" cy="812800"/>
          </a:xfrm>
          <a:prstGeom prst="rect">
            <a:avLst/>
          </a:prstGeom>
        </p:spPr>
      </p:pic>
      <p:pic>
        <p:nvPicPr>
          <p:cNvPr id="18" name="Mail Voice Subclip 59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267323" y="59838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991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495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5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21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8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915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4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46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1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612"/>
                            </p:stCondLst>
                            <p:childTnLst>
                              <p:par>
                                <p:cTn id="87" presetID="1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4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1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4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24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35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8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4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31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54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thes_title-t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614" y="821918"/>
            <a:ext cx="7318818" cy="432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thes_top-tex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7" t="28635" r="37136" b="59673"/>
          <a:stretch/>
        </p:blipFill>
        <p:spPr>
          <a:xfrm>
            <a:off x="1818065" y="2162439"/>
            <a:ext cx="4976728" cy="1160338"/>
          </a:xfrm>
          <a:prstGeom prst="rect">
            <a:avLst/>
          </a:prstGeom>
        </p:spPr>
      </p:pic>
      <p:pic>
        <p:nvPicPr>
          <p:cNvPr id="4" name="Female Voice Subclip 4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7196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3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thes_people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90"/>
          <a:stretch/>
        </p:blipFill>
        <p:spPr>
          <a:xfrm>
            <a:off x="852610" y="-636591"/>
            <a:ext cx="2748275" cy="681901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164415" y="2751668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lothes_all-text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1" t="16593" r="20949" b="72447"/>
          <a:stretch/>
        </p:blipFill>
        <p:spPr>
          <a:xfrm>
            <a:off x="5207000" y="2370666"/>
            <a:ext cx="2783417" cy="59266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3069168" y="4523318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lothes_all-text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9" t="27358" r="16981" b="61682"/>
          <a:stretch/>
        </p:blipFill>
        <p:spPr>
          <a:xfrm>
            <a:off x="5302247" y="4222746"/>
            <a:ext cx="2783417" cy="592667"/>
          </a:xfrm>
          <a:prstGeom prst="rect">
            <a:avLst/>
          </a:prstGeom>
        </p:spPr>
      </p:pic>
      <p:pic>
        <p:nvPicPr>
          <p:cNvPr id="19" name="geansaid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32749" y="2209800"/>
            <a:ext cx="812800" cy="812800"/>
          </a:xfrm>
          <a:prstGeom prst="rect">
            <a:avLst/>
          </a:prstGeom>
        </p:spPr>
      </p:pic>
      <p:pic>
        <p:nvPicPr>
          <p:cNvPr id="20" name="briogais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80350" y="4116918"/>
            <a:ext cx="812800" cy="812800"/>
          </a:xfrm>
          <a:prstGeom prst="rect">
            <a:avLst/>
          </a:prstGeom>
        </p:spPr>
      </p:pic>
      <p:pic>
        <p:nvPicPr>
          <p:cNvPr id="21" name="Picture 20" descr="clothes_describing-text.pn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60"/>
          <a:stretch/>
        </p:blipFill>
        <p:spPr>
          <a:xfrm>
            <a:off x="2949870" y="1865841"/>
            <a:ext cx="7583426" cy="687917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3164415" y="2755902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7" b="68243"/>
          <a:stretch/>
        </p:blipFill>
        <p:spPr>
          <a:xfrm>
            <a:off x="2471860" y="3659717"/>
            <a:ext cx="7793808" cy="457201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3069168" y="4523317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6" r="17893" b="50000"/>
          <a:stretch/>
        </p:blipFill>
        <p:spPr>
          <a:xfrm>
            <a:off x="1549295" y="133675"/>
            <a:ext cx="7315410" cy="919366"/>
          </a:xfrm>
          <a:prstGeom prst="rect">
            <a:avLst/>
          </a:prstGeom>
        </p:spPr>
      </p:pic>
      <p:pic>
        <p:nvPicPr>
          <p:cNvPr id="2" name="Mail Voice Subclip 65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3" name="Mail Voice Subclip 66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  <p:pic>
        <p:nvPicPr>
          <p:cNvPr id="5" name="Mail Voice Subclip 50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73950" y="11320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2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35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6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46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2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28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30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2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thes_people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t="312" r="66517" b="-312"/>
          <a:stretch/>
        </p:blipFill>
        <p:spPr>
          <a:xfrm>
            <a:off x="852610" y="-294773"/>
            <a:ext cx="2748275" cy="681901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164415" y="3210965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lothes_all-text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5" t="37944" r="51165" b="51096"/>
          <a:stretch/>
        </p:blipFill>
        <p:spPr>
          <a:xfrm>
            <a:off x="5207000" y="2838442"/>
            <a:ext cx="2783417" cy="59266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3069168" y="4375132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lothes_all-text.pn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3" t="37513" r="15707" b="52114"/>
          <a:stretch/>
        </p:blipFill>
        <p:spPr>
          <a:xfrm>
            <a:off x="5217583" y="4114793"/>
            <a:ext cx="2783417" cy="5609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20" b="48359"/>
          <a:stretch/>
        </p:blipFill>
        <p:spPr>
          <a:xfrm>
            <a:off x="3409541" y="2215098"/>
            <a:ext cx="5734459" cy="821146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3164415" y="3223678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0" b="50842"/>
          <a:stretch/>
        </p:blipFill>
        <p:spPr>
          <a:xfrm>
            <a:off x="3386031" y="3431108"/>
            <a:ext cx="5748360" cy="683685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3069168" y="4383610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0" b="48548"/>
          <a:stretch/>
        </p:blipFill>
        <p:spPr>
          <a:xfrm>
            <a:off x="2391198" y="282245"/>
            <a:ext cx="6365933" cy="853992"/>
          </a:xfrm>
          <a:prstGeom prst="rect">
            <a:avLst/>
          </a:prstGeom>
        </p:spPr>
      </p:pic>
      <p:pic>
        <p:nvPicPr>
          <p:cNvPr id="2" name="lei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20100" y="2755903"/>
            <a:ext cx="812800" cy="812800"/>
          </a:xfrm>
          <a:prstGeom prst="rect">
            <a:avLst/>
          </a:prstGeom>
        </p:spPr>
      </p:pic>
      <p:pic>
        <p:nvPicPr>
          <p:cNvPr id="3" name="sgio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20100" y="4684183"/>
            <a:ext cx="812800" cy="812800"/>
          </a:xfrm>
          <a:prstGeom prst="rect">
            <a:avLst/>
          </a:prstGeom>
        </p:spPr>
      </p:pic>
      <p:pic>
        <p:nvPicPr>
          <p:cNvPr id="5" name="Female Voice Subclip 59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88200" y="4684183"/>
            <a:ext cx="812800" cy="812800"/>
          </a:xfrm>
          <a:prstGeom prst="rect">
            <a:avLst/>
          </a:prstGeom>
        </p:spPr>
      </p:pic>
      <p:pic>
        <p:nvPicPr>
          <p:cNvPr id="6" name="Female Voice Subclip 60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979838" y="4760374"/>
            <a:ext cx="812800" cy="812800"/>
          </a:xfrm>
          <a:prstGeom prst="rect">
            <a:avLst/>
          </a:prstGeom>
        </p:spPr>
      </p:pic>
      <p:pic>
        <p:nvPicPr>
          <p:cNvPr id="7" name="Female Voice Subclip 51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252411" y="106521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8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46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4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31"/>
                            </p:stCondLst>
                            <p:childTnLst>
                              <p:par>
                                <p:cTn id="9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40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3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2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thes_people.pn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2" r="36523" b="-312"/>
          <a:stretch/>
        </p:blipFill>
        <p:spPr>
          <a:xfrm>
            <a:off x="852611" y="-636591"/>
            <a:ext cx="2216558" cy="681901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164415" y="2751668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lothes_all-text.pn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572" r="19560" b="42426"/>
          <a:stretch/>
        </p:blipFill>
        <p:spPr>
          <a:xfrm>
            <a:off x="5207000" y="2476500"/>
            <a:ext cx="2783417" cy="486833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3069168" y="4523318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lothes_all-text.pn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7" t="69791" r="54583" b="19836"/>
          <a:stretch/>
        </p:blipFill>
        <p:spPr>
          <a:xfrm>
            <a:off x="5217583" y="4254500"/>
            <a:ext cx="2783417" cy="5609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41374" r="-2277" b="50000"/>
          <a:stretch/>
        </p:blipFill>
        <p:spPr>
          <a:xfrm>
            <a:off x="3069168" y="1902376"/>
            <a:ext cx="6392747" cy="3261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3164415" y="2755902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81" y="2018105"/>
            <a:ext cx="7043985" cy="4164318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3069168" y="4523317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32" y="-1556645"/>
            <a:ext cx="9582694" cy="5665170"/>
          </a:xfrm>
          <a:prstGeom prst="rect">
            <a:avLst/>
          </a:prstGeom>
        </p:spPr>
      </p:pic>
      <p:pic>
        <p:nvPicPr>
          <p:cNvPr id="28" name="De an t-aodach a th' o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351615" y="6045200"/>
            <a:ext cx="812800" cy="812800"/>
          </a:xfrm>
          <a:prstGeom prst="rect">
            <a:avLst/>
          </a:prstGeom>
        </p:spPr>
      </p:pic>
      <p:pic>
        <p:nvPicPr>
          <p:cNvPr id="5" name="seacai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32757" y="6045200"/>
            <a:ext cx="812800" cy="812800"/>
          </a:xfrm>
          <a:prstGeom prst="rect">
            <a:avLst/>
          </a:prstGeom>
        </p:spPr>
      </p:pic>
      <p:pic>
        <p:nvPicPr>
          <p:cNvPr id="6" name="feileadh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89447" y="6045200"/>
            <a:ext cx="812800" cy="812800"/>
          </a:xfrm>
          <a:prstGeom prst="rect">
            <a:avLst/>
          </a:prstGeom>
        </p:spPr>
      </p:pic>
      <p:pic>
        <p:nvPicPr>
          <p:cNvPr id="2" name="Mail Voice Subclip 6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1916" y="6045200"/>
            <a:ext cx="812800" cy="812800"/>
          </a:xfrm>
          <a:prstGeom prst="rect">
            <a:avLst/>
          </a:prstGeom>
        </p:spPr>
      </p:pic>
      <p:pic>
        <p:nvPicPr>
          <p:cNvPr id="3" name="Mail Voice Subclip 6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626540" y="5953899"/>
            <a:ext cx="812800" cy="812800"/>
          </a:xfrm>
          <a:prstGeom prst="rect">
            <a:avLst/>
          </a:prstGeom>
        </p:spPr>
      </p:pic>
      <p:pic>
        <p:nvPicPr>
          <p:cNvPr id="7" name="Mail Voice Subclip 50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7436" y="53696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9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166"/>
                            </p:stCondLst>
                            <p:childTnLst>
                              <p:par>
                                <p:cTn id="8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2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4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3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164415" y="2751668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7" r="53631" b="88238"/>
          <a:stretch/>
        </p:blipFill>
        <p:spPr>
          <a:xfrm>
            <a:off x="5302247" y="2328316"/>
            <a:ext cx="2125766" cy="70908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3069168" y="3944086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lothes_all-text.png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3" t="38243" r="16327" b="52754"/>
          <a:stretch/>
        </p:blipFill>
        <p:spPr>
          <a:xfrm>
            <a:off x="5122332" y="3700672"/>
            <a:ext cx="2783417" cy="486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b="87949"/>
          <a:stretch/>
        </p:blipFill>
        <p:spPr>
          <a:xfrm>
            <a:off x="3472909" y="1865841"/>
            <a:ext cx="5626641" cy="462475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3069168" y="4876998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9" b="48620"/>
          <a:stretch/>
        </p:blipFill>
        <p:spPr>
          <a:xfrm>
            <a:off x="2781408" y="401025"/>
            <a:ext cx="6090116" cy="773406"/>
          </a:xfrm>
          <a:prstGeom prst="rect">
            <a:avLst/>
          </a:prstGeom>
        </p:spPr>
      </p:pic>
      <p:pic>
        <p:nvPicPr>
          <p:cNvPr id="19" name="Picture 18" descr="Clothes_all-text.png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6" t="60570" r="55331" b="30153"/>
          <a:stretch/>
        </p:blipFill>
        <p:spPr>
          <a:xfrm>
            <a:off x="5008032" y="4630217"/>
            <a:ext cx="3323168" cy="5016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00" y="1663670"/>
            <a:ext cx="6684100" cy="39515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402" y="2751668"/>
            <a:ext cx="6628573" cy="3918733"/>
          </a:xfrm>
          <a:prstGeom prst="rect">
            <a:avLst/>
          </a:prstGeom>
        </p:spPr>
      </p:pic>
      <p:pic>
        <p:nvPicPr>
          <p:cNvPr id="9" name="sgio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163091" y="3367618"/>
            <a:ext cx="812800" cy="812800"/>
          </a:xfrm>
          <a:prstGeom prst="rect">
            <a:avLst/>
          </a:prstGeom>
        </p:spPr>
      </p:pic>
      <p:pic>
        <p:nvPicPr>
          <p:cNvPr id="11" name="stocainnea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31200" y="4881042"/>
            <a:ext cx="812800" cy="812800"/>
          </a:xfrm>
          <a:prstGeom prst="rect">
            <a:avLst/>
          </a:prstGeom>
        </p:spPr>
      </p:pic>
      <p:pic>
        <p:nvPicPr>
          <p:cNvPr id="12" name="stocainn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9276975" y="4881043"/>
            <a:ext cx="812800" cy="812800"/>
          </a:xfrm>
          <a:prstGeom prst="rect">
            <a:avLst/>
          </a:prstGeom>
        </p:spPr>
      </p:pic>
      <p:pic>
        <p:nvPicPr>
          <p:cNvPr id="22" name="Picture 21" descr="clothes_people.png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5" t="312" r="19278" b="-312"/>
          <a:stretch/>
        </p:blipFill>
        <p:spPr>
          <a:xfrm>
            <a:off x="706018" y="-526607"/>
            <a:ext cx="2216558" cy="6819014"/>
          </a:xfrm>
          <a:prstGeom prst="rect">
            <a:avLst/>
          </a:prstGeom>
        </p:spPr>
      </p:pic>
      <p:pic>
        <p:nvPicPr>
          <p:cNvPr id="2" name="Female Voice Subclip 51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286750" y="1174431"/>
            <a:ext cx="812800" cy="812800"/>
          </a:xfrm>
          <a:prstGeom prst="rect">
            <a:avLst/>
          </a:prstGeom>
        </p:spPr>
      </p:pic>
      <p:pic>
        <p:nvPicPr>
          <p:cNvPr id="3" name="Female Voice Subclip 56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021613" y="6070945"/>
            <a:ext cx="812800" cy="812800"/>
          </a:xfrm>
          <a:prstGeom prst="rect">
            <a:avLst/>
          </a:prstGeom>
        </p:spPr>
      </p:pic>
      <p:pic>
        <p:nvPicPr>
          <p:cNvPr id="4" name="Female Voice Subclip 57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46157" y="6070945"/>
            <a:ext cx="812800" cy="812800"/>
          </a:xfrm>
          <a:prstGeom prst="rect">
            <a:avLst/>
          </a:prstGeom>
        </p:spPr>
      </p:pic>
      <p:pic>
        <p:nvPicPr>
          <p:cNvPr id="5" name="Female Voice Subclip 58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09532" y="6070945"/>
            <a:ext cx="812800" cy="812800"/>
          </a:xfrm>
          <a:prstGeom prst="rect">
            <a:avLst/>
          </a:prstGeom>
        </p:spPr>
      </p:pic>
      <p:pic>
        <p:nvPicPr>
          <p:cNvPr id="6" name="seacaid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163091" y="22246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0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45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45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911"/>
                            </p:stCondLst>
                            <p:childTnLst>
                              <p:par>
                                <p:cTn id="10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411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4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103"/>
                            </p:stCondLst>
                            <p:childTnLst>
                              <p:par>
                                <p:cTn id="1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603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3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240"/>
                            </p:stCondLst>
                            <p:childTnLst>
                              <p:par>
                                <p:cTn id="1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74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1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15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16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2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9" dur="3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4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3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1" r="6530"/>
          <a:stretch/>
        </p:blipFill>
        <p:spPr>
          <a:xfrm>
            <a:off x="973667" y="-856225"/>
            <a:ext cx="2465916" cy="721578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164415" y="2751668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1" t="71129" r="44777" b="17036"/>
          <a:stretch/>
        </p:blipFill>
        <p:spPr>
          <a:xfrm>
            <a:off x="5460339" y="2450571"/>
            <a:ext cx="2307167" cy="60220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3069168" y="4876998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30" y="-1212427"/>
            <a:ext cx="8006166" cy="4733144"/>
          </a:xfrm>
          <a:prstGeom prst="rect">
            <a:avLst/>
          </a:prstGeom>
        </p:spPr>
      </p:pic>
      <p:pic>
        <p:nvPicPr>
          <p:cNvPr id="19" name="Picture 18" descr="Clothes_all-text.pn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5" t="50000" r="48502" b="40723"/>
          <a:stretch/>
        </p:blipFill>
        <p:spPr>
          <a:xfrm>
            <a:off x="5029198" y="4661966"/>
            <a:ext cx="3323168" cy="501651"/>
          </a:xfrm>
          <a:prstGeom prst="rect">
            <a:avLst/>
          </a:prstGeom>
        </p:spPr>
      </p:pic>
      <p:pic>
        <p:nvPicPr>
          <p:cNvPr id="3" name="bro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711236" y="4470598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2" r="18694" b="17875"/>
          <a:stretch/>
        </p:blipFill>
        <p:spPr>
          <a:xfrm>
            <a:off x="2395403" y="1957917"/>
            <a:ext cx="5813687" cy="46566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3164415" y="2751670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84" y="2410851"/>
            <a:ext cx="7615565" cy="4502229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3069168" y="4876997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Mail Voice Subclip 5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3667" y="6144864"/>
            <a:ext cx="812800" cy="812800"/>
          </a:xfrm>
          <a:prstGeom prst="rect">
            <a:avLst/>
          </a:prstGeom>
        </p:spPr>
      </p:pic>
      <p:pic>
        <p:nvPicPr>
          <p:cNvPr id="7" name="Mail Voice Subclip 60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113230" y="5953162"/>
            <a:ext cx="812800" cy="812800"/>
          </a:xfrm>
          <a:prstGeom prst="rect">
            <a:avLst/>
          </a:prstGeom>
        </p:spPr>
      </p:pic>
      <p:pic>
        <p:nvPicPr>
          <p:cNvPr id="9" name="Mail Voice Subclip 61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069168" y="6045200"/>
            <a:ext cx="812800" cy="812800"/>
          </a:xfrm>
          <a:prstGeom prst="rect">
            <a:avLst/>
          </a:prstGeom>
        </p:spPr>
      </p:pic>
      <p:pic>
        <p:nvPicPr>
          <p:cNvPr id="11" name="geansaidh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54706" y="3052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0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35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6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646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600"/>
                            </p:stCondLst>
                            <p:childTnLst>
                              <p:par>
                                <p:cTn id="10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2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36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3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12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85283" y="-282245"/>
            <a:ext cx="9828449" cy="564490"/>
          </a:xfrm>
          <a:prstGeom prst="rect">
            <a:avLst/>
          </a:prstGeom>
          <a:solidFill>
            <a:srgbClr val="FBFF16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thes_peopl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90"/>
          <a:stretch/>
        </p:blipFill>
        <p:spPr>
          <a:xfrm>
            <a:off x="852610" y="-636591"/>
            <a:ext cx="2748275" cy="681901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3164415" y="2751668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069168" y="4523318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r="17457" b="51256"/>
          <a:stretch/>
        </p:blipFill>
        <p:spPr>
          <a:xfrm>
            <a:off x="2138773" y="467862"/>
            <a:ext cx="6554377" cy="716116"/>
          </a:xfrm>
          <a:prstGeom prst="rect">
            <a:avLst/>
          </a:prstGeom>
        </p:spPr>
      </p:pic>
      <p:pic>
        <p:nvPicPr>
          <p:cNvPr id="25" name="Picture 24" descr="clothes_peopl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2" r="36523" b="-312"/>
          <a:stretch/>
        </p:blipFill>
        <p:spPr>
          <a:xfrm>
            <a:off x="1384327" y="-761519"/>
            <a:ext cx="2216558" cy="6819014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3164415" y="2759163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069168" y="4528424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clothes_peopl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5" t="312" r="19278" b="-312"/>
          <a:stretch/>
        </p:blipFill>
        <p:spPr>
          <a:xfrm>
            <a:off x="1207381" y="-657839"/>
            <a:ext cx="2216558" cy="6819014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3620210" y="2751668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524963" y="3944086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524963" y="4876998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clothes_peopl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3" t="312" r="66517" b="-312"/>
          <a:stretch/>
        </p:blipFill>
        <p:spPr>
          <a:xfrm>
            <a:off x="983522" y="-886446"/>
            <a:ext cx="2748275" cy="6819014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>
            <a:off x="3310157" y="2506047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214910" y="4273462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1" r="6530"/>
          <a:stretch/>
        </p:blipFill>
        <p:spPr>
          <a:xfrm>
            <a:off x="844241" y="-886446"/>
            <a:ext cx="2465916" cy="7215787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H="1">
            <a:off x="3164415" y="2751670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3069168" y="4876997"/>
            <a:ext cx="2137832" cy="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Female Voice Subclip 5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0350" y="1370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5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2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28079</TotalTime>
  <Words>96</Words>
  <Application>Microsoft Macintosh PowerPoint</Application>
  <PresentationFormat>On-screen Show (4:3)</PresentationFormat>
  <Paragraphs>12</Paragraphs>
  <Slides>10</Slides>
  <Notes>8</Notes>
  <HiddenSlides>0</HiddenSlides>
  <MMClips>40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Storlann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Fàilte</dc:title>
  <dc:creator>Anne McCormack</dc:creator>
  <cp:lastModifiedBy>Anne McCormack</cp:lastModifiedBy>
  <cp:revision>178</cp:revision>
  <dcterms:created xsi:type="dcterms:W3CDTF">2015-03-16T16:16:55Z</dcterms:created>
  <dcterms:modified xsi:type="dcterms:W3CDTF">2016-03-17T12:23:48Z</dcterms:modified>
</cp:coreProperties>
</file>