
<file path=[Content_Types].xml><?xml version="1.0" encoding="utf-8"?>
<Types xmlns="http://schemas.openxmlformats.org/package/2006/content-types">
  <Default Extension="xml" ContentType="application/xml"/>
  <Default Extension="mp3" ContentType="audio/unknown"/>
  <Default Extension="bin" ContentType="application/vnd.openxmlformats-officedocument.presentationml.printerSettings"/>
  <Default Extension="png" ContentType="image/png"/>
  <Default Extension="jpe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71" r:id="rId2"/>
    <p:sldId id="270" r:id="rId3"/>
    <p:sldId id="280" r:id="rId4"/>
    <p:sldId id="281" r:id="rId5"/>
    <p:sldId id="282" r:id="rId6"/>
    <p:sldId id="284" r:id="rId7"/>
    <p:sldId id="283" r:id="rId8"/>
    <p:sldId id="285" r:id="rId9"/>
    <p:sldId id="286" r:id="rId10"/>
    <p:sldId id="287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FF16"/>
    <a:srgbClr val="D8FF0D"/>
    <a:srgbClr val="FFE0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739" autoAdjust="0"/>
  </p:normalViewPr>
  <p:slideViewPr>
    <p:cSldViewPr snapToGrid="0" snapToObjects="1">
      <p:cViewPr varScale="1">
        <p:scale>
          <a:sx n="151" d="100"/>
          <a:sy n="151" d="100"/>
        </p:scale>
        <p:origin x="-272" y="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1174FF-D669-D542-9607-76DA81ADFCEC}" type="datetimeFigureOut">
              <a:rPr lang="en-US" smtClean="0"/>
              <a:t>17/03/2016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255E24-47EF-D74E-8343-BC17C72C8C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5369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Teacher to highlight use of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‘air’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 ‘he is wearing…’ 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Teacher to highlight the use of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‘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oirre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 ‘she is wearing…’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Children to try to name the clothing.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Game – beetle drive – first to dress the character is the winner. Children to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practise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numbers when rolling the dice and say the sentence for each item of clothing, e.g. roll a 1: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briogais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orm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(Draw trousers on the person)</a:t>
            </a:r>
            <a:r>
              <a:rPr lang="en-GB" dirty="0" smtClean="0">
                <a:effectLst/>
              </a:rPr>
              <a:t> 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17/03/2016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7580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17/03/2016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663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17/03/2016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9675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17/03/2016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763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17/03/2016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510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17/03/2016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350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17/03/2016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377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17/03/2016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056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17/03/2016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583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17/03/2016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820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17/03/2016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775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13"/>
          <a:srcRect l="6022" r="8857"/>
          <a:stretch/>
        </p:blipFill>
        <p:spPr>
          <a:xfrm>
            <a:off x="0" y="959802"/>
            <a:ext cx="9144000" cy="6265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985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9" Type="http://schemas.microsoft.com/office/2007/relationships/media" Target="../media/media31.mp3"/><Relationship Id="rId20" Type="http://schemas.openxmlformats.org/officeDocument/2006/relationships/image" Target="../media/image20.png"/><Relationship Id="rId21" Type="http://schemas.openxmlformats.org/officeDocument/2006/relationships/image" Target="../media/image21.png"/><Relationship Id="rId22" Type="http://schemas.openxmlformats.org/officeDocument/2006/relationships/image" Target="../media/image22.png"/><Relationship Id="rId23" Type="http://schemas.openxmlformats.org/officeDocument/2006/relationships/image" Target="../media/image23.png"/><Relationship Id="rId24" Type="http://schemas.openxmlformats.org/officeDocument/2006/relationships/image" Target="../media/image24.png"/><Relationship Id="rId25" Type="http://schemas.openxmlformats.org/officeDocument/2006/relationships/image" Target="../media/image5.png"/><Relationship Id="rId10" Type="http://schemas.openxmlformats.org/officeDocument/2006/relationships/audio" Target="../media/media31.mp3"/><Relationship Id="rId11" Type="http://schemas.microsoft.com/office/2007/relationships/media" Target="../media/media32.mp3"/><Relationship Id="rId12" Type="http://schemas.openxmlformats.org/officeDocument/2006/relationships/audio" Target="../media/media32.mp3"/><Relationship Id="rId13" Type="http://schemas.microsoft.com/office/2007/relationships/media" Target="../media/media33.mp3"/><Relationship Id="rId14" Type="http://schemas.openxmlformats.org/officeDocument/2006/relationships/audio" Target="../media/media33.mp3"/><Relationship Id="rId15" Type="http://schemas.microsoft.com/office/2007/relationships/media" Target="../media/media34.mp3"/><Relationship Id="rId16" Type="http://schemas.openxmlformats.org/officeDocument/2006/relationships/audio" Target="../media/media34.mp3"/><Relationship Id="rId17" Type="http://schemas.microsoft.com/office/2007/relationships/media" Target="../media/media35.mp3"/><Relationship Id="rId18" Type="http://schemas.openxmlformats.org/officeDocument/2006/relationships/audio" Target="../media/media35.mp3"/><Relationship Id="rId19" Type="http://schemas.openxmlformats.org/officeDocument/2006/relationships/slideLayout" Target="../slideLayouts/slideLayout2.xml"/><Relationship Id="rId1" Type="http://schemas.microsoft.com/office/2007/relationships/media" Target="../media/media27.mp3"/><Relationship Id="rId2" Type="http://schemas.openxmlformats.org/officeDocument/2006/relationships/audio" Target="../media/media27.mp3"/><Relationship Id="rId3" Type="http://schemas.microsoft.com/office/2007/relationships/media" Target="../media/media28.mp3"/><Relationship Id="rId4" Type="http://schemas.openxmlformats.org/officeDocument/2006/relationships/audio" Target="../media/media28.mp3"/><Relationship Id="rId5" Type="http://schemas.microsoft.com/office/2007/relationships/media" Target="../media/media29.mp3"/><Relationship Id="rId6" Type="http://schemas.openxmlformats.org/officeDocument/2006/relationships/audio" Target="../media/media29.mp3"/><Relationship Id="rId7" Type="http://schemas.microsoft.com/office/2007/relationships/media" Target="../media/media30.mp3"/><Relationship Id="rId8" Type="http://schemas.openxmlformats.org/officeDocument/2006/relationships/audio" Target="../media/media30.mp3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.xml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1" Type="http://schemas.microsoft.com/office/2007/relationships/media" Target="../media/media1.mp3"/><Relationship Id="rId2" Type="http://schemas.openxmlformats.org/officeDocument/2006/relationships/audio" Target="../media/media1.mp3"/></Relationships>
</file>

<file path=ppt/slides/_rels/slide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.xml"/><Relationship Id="rId12" Type="http://schemas.openxmlformats.org/officeDocument/2006/relationships/notesSlide" Target="../notesSlides/notesSlide3.xml"/><Relationship Id="rId13" Type="http://schemas.openxmlformats.org/officeDocument/2006/relationships/image" Target="../media/image6.png"/><Relationship Id="rId14" Type="http://schemas.openxmlformats.org/officeDocument/2006/relationships/image" Target="../media/image7.png"/><Relationship Id="rId15" Type="http://schemas.openxmlformats.org/officeDocument/2006/relationships/image" Target="../media/image5.png"/><Relationship Id="rId16" Type="http://schemas.openxmlformats.org/officeDocument/2006/relationships/image" Target="../media/image8.png"/><Relationship Id="rId17" Type="http://schemas.openxmlformats.org/officeDocument/2006/relationships/image" Target="../media/image9.png"/><Relationship Id="rId18" Type="http://schemas.openxmlformats.org/officeDocument/2006/relationships/image" Target="../media/image10.png"/><Relationship Id="rId1" Type="http://schemas.microsoft.com/office/2007/relationships/media" Target="../media/media2.mp3"/><Relationship Id="rId2" Type="http://schemas.openxmlformats.org/officeDocument/2006/relationships/audio" Target="../media/media2.mp3"/><Relationship Id="rId3" Type="http://schemas.microsoft.com/office/2007/relationships/media" Target="../media/media3.mp3"/><Relationship Id="rId4" Type="http://schemas.openxmlformats.org/officeDocument/2006/relationships/audio" Target="../media/media3.mp3"/><Relationship Id="rId5" Type="http://schemas.microsoft.com/office/2007/relationships/media" Target="../media/media4.mp3"/><Relationship Id="rId6" Type="http://schemas.openxmlformats.org/officeDocument/2006/relationships/audio" Target="../media/media4.mp3"/><Relationship Id="rId7" Type="http://schemas.microsoft.com/office/2007/relationships/media" Target="../media/media5.mp3"/><Relationship Id="rId8" Type="http://schemas.openxmlformats.org/officeDocument/2006/relationships/audio" Target="../media/media5.mp3"/><Relationship Id="rId9" Type="http://schemas.microsoft.com/office/2007/relationships/media" Target="../media/media6.mp3"/><Relationship Id="rId10" Type="http://schemas.openxmlformats.org/officeDocument/2006/relationships/audio" Target="../media/media6.mp3"/></Relationships>
</file>

<file path=ppt/slides/_rels/slide5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.xml"/><Relationship Id="rId12" Type="http://schemas.openxmlformats.org/officeDocument/2006/relationships/notesSlide" Target="../notesSlides/notesSlide4.xml"/><Relationship Id="rId13" Type="http://schemas.openxmlformats.org/officeDocument/2006/relationships/image" Target="../media/image6.png"/><Relationship Id="rId14" Type="http://schemas.openxmlformats.org/officeDocument/2006/relationships/image" Target="../media/image7.png"/><Relationship Id="rId15" Type="http://schemas.openxmlformats.org/officeDocument/2006/relationships/image" Target="../media/image11.png"/><Relationship Id="rId16" Type="http://schemas.openxmlformats.org/officeDocument/2006/relationships/image" Target="../media/image12.png"/><Relationship Id="rId17" Type="http://schemas.openxmlformats.org/officeDocument/2006/relationships/image" Target="../media/image13.png"/><Relationship Id="rId18" Type="http://schemas.openxmlformats.org/officeDocument/2006/relationships/image" Target="../media/image5.png"/><Relationship Id="rId1" Type="http://schemas.microsoft.com/office/2007/relationships/media" Target="../media/media7.mp3"/><Relationship Id="rId2" Type="http://schemas.openxmlformats.org/officeDocument/2006/relationships/audio" Target="../media/media7.mp3"/><Relationship Id="rId3" Type="http://schemas.microsoft.com/office/2007/relationships/media" Target="../media/media8.mp3"/><Relationship Id="rId4" Type="http://schemas.openxmlformats.org/officeDocument/2006/relationships/audio" Target="../media/media8.mp3"/><Relationship Id="rId5" Type="http://schemas.microsoft.com/office/2007/relationships/media" Target="../media/media9.mp3"/><Relationship Id="rId6" Type="http://schemas.openxmlformats.org/officeDocument/2006/relationships/audio" Target="../media/media9.mp3"/><Relationship Id="rId7" Type="http://schemas.microsoft.com/office/2007/relationships/media" Target="../media/media10.mp3"/><Relationship Id="rId8" Type="http://schemas.openxmlformats.org/officeDocument/2006/relationships/audio" Target="../media/media10.mp3"/><Relationship Id="rId9" Type="http://schemas.microsoft.com/office/2007/relationships/media" Target="../media/media11.mp3"/><Relationship Id="rId10" Type="http://schemas.openxmlformats.org/officeDocument/2006/relationships/audio" Target="../media/media11.mp3"/></Relationships>
</file>

<file path=ppt/slides/_rels/slide6.xml.rels><?xml version="1.0" encoding="UTF-8" standalone="yes"?>
<Relationships xmlns="http://schemas.openxmlformats.org/package/2006/relationships"><Relationship Id="rId9" Type="http://schemas.microsoft.com/office/2007/relationships/media" Target="../media/media16.mp3"/><Relationship Id="rId20" Type="http://schemas.openxmlformats.org/officeDocument/2006/relationships/image" Target="../media/image5.png"/><Relationship Id="rId10" Type="http://schemas.openxmlformats.org/officeDocument/2006/relationships/audio" Target="../media/media16.mp3"/><Relationship Id="rId11" Type="http://schemas.microsoft.com/office/2007/relationships/media" Target="../media/media6.mp3"/><Relationship Id="rId12" Type="http://schemas.openxmlformats.org/officeDocument/2006/relationships/audio" Target="../media/media6.mp3"/><Relationship Id="rId13" Type="http://schemas.openxmlformats.org/officeDocument/2006/relationships/slideLayout" Target="../slideLayouts/slideLayout2.xml"/><Relationship Id="rId14" Type="http://schemas.openxmlformats.org/officeDocument/2006/relationships/notesSlide" Target="../notesSlides/notesSlide5.xml"/><Relationship Id="rId15" Type="http://schemas.openxmlformats.org/officeDocument/2006/relationships/image" Target="../media/image6.png"/><Relationship Id="rId16" Type="http://schemas.openxmlformats.org/officeDocument/2006/relationships/image" Target="../media/image7.png"/><Relationship Id="rId17" Type="http://schemas.openxmlformats.org/officeDocument/2006/relationships/image" Target="../media/image9.png"/><Relationship Id="rId18" Type="http://schemas.openxmlformats.org/officeDocument/2006/relationships/image" Target="../media/image14.png"/><Relationship Id="rId19" Type="http://schemas.openxmlformats.org/officeDocument/2006/relationships/image" Target="../media/image10.png"/><Relationship Id="rId1" Type="http://schemas.microsoft.com/office/2007/relationships/media" Target="../media/media12.mp3"/><Relationship Id="rId2" Type="http://schemas.openxmlformats.org/officeDocument/2006/relationships/audio" Target="../media/media12.mp3"/><Relationship Id="rId3" Type="http://schemas.microsoft.com/office/2007/relationships/media" Target="../media/media13.mp3"/><Relationship Id="rId4" Type="http://schemas.openxmlformats.org/officeDocument/2006/relationships/audio" Target="../media/media13.mp3"/><Relationship Id="rId5" Type="http://schemas.microsoft.com/office/2007/relationships/media" Target="../media/media14.mp3"/><Relationship Id="rId6" Type="http://schemas.openxmlformats.org/officeDocument/2006/relationships/audio" Target="../media/media14.mp3"/><Relationship Id="rId7" Type="http://schemas.microsoft.com/office/2007/relationships/media" Target="../media/media15.mp3"/><Relationship Id="rId8" Type="http://schemas.openxmlformats.org/officeDocument/2006/relationships/audio" Target="../media/media15.mp3"/></Relationships>
</file>

<file path=ppt/slides/_rels/slide7.xml.rels><?xml version="1.0" encoding="UTF-8" standalone="yes"?>
<Relationships xmlns="http://schemas.openxmlformats.org/package/2006/relationships"><Relationship Id="rId9" Type="http://schemas.microsoft.com/office/2007/relationships/media" Target="../media/media19.mp3"/><Relationship Id="rId20" Type="http://schemas.openxmlformats.org/officeDocument/2006/relationships/image" Target="../media/image7.png"/><Relationship Id="rId21" Type="http://schemas.openxmlformats.org/officeDocument/2006/relationships/image" Target="../media/image13.png"/><Relationship Id="rId22" Type="http://schemas.openxmlformats.org/officeDocument/2006/relationships/image" Target="../media/image15.png"/><Relationship Id="rId23" Type="http://schemas.openxmlformats.org/officeDocument/2006/relationships/image" Target="../media/image16.png"/><Relationship Id="rId24" Type="http://schemas.openxmlformats.org/officeDocument/2006/relationships/image" Target="../media/image5.png"/><Relationship Id="rId25" Type="http://schemas.openxmlformats.org/officeDocument/2006/relationships/image" Target="../media/image6.png"/><Relationship Id="rId10" Type="http://schemas.openxmlformats.org/officeDocument/2006/relationships/audio" Target="../media/media19.mp3"/><Relationship Id="rId11" Type="http://schemas.microsoft.com/office/2007/relationships/media" Target="../media/media20.mp3"/><Relationship Id="rId12" Type="http://schemas.openxmlformats.org/officeDocument/2006/relationships/audio" Target="../media/media20.mp3"/><Relationship Id="rId13" Type="http://schemas.microsoft.com/office/2007/relationships/media" Target="../media/media21.mp3"/><Relationship Id="rId14" Type="http://schemas.openxmlformats.org/officeDocument/2006/relationships/audio" Target="../media/media21.mp3"/><Relationship Id="rId15" Type="http://schemas.microsoft.com/office/2007/relationships/media" Target="../media/media22.mp3"/><Relationship Id="rId16" Type="http://schemas.openxmlformats.org/officeDocument/2006/relationships/audio" Target="../media/media22.mp3"/><Relationship Id="rId17" Type="http://schemas.openxmlformats.org/officeDocument/2006/relationships/slideLayout" Target="../slideLayouts/slideLayout2.xml"/><Relationship Id="rId18" Type="http://schemas.openxmlformats.org/officeDocument/2006/relationships/notesSlide" Target="../notesSlides/notesSlide6.xml"/><Relationship Id="rId19" Type="http://schemas.openxmlformats.org/officeDocument/2006/relationships/image" Target="../media/image9.png"/><Relationship Id="rId1" Type="http://schemas.microsoft.com/office/2007/relationships/media" Target="../media/media8.mp3"/><Relationship Id="rId2" Type="http://schemas.openxmlformats.org/officeDocument/2006/relationships/audio" Target="../media/media8.mp3"/><Relationship Id="rId3" Type="http://schemas.microsoft.com/office/2007/relationships/media" Target="../media/media17.mp3"/><Relationship Id="rId4" Type="http://schemas.openxmlformats.org/officeDocument/2006/relationships/audio" Target="../media/media17.mp3"/><Relationship Id="rId5" Type="http://schemas.microsoft.com/office/2007/relationships/media" Target="../media/media18.mp3"/><Relationship Id="rId6" Type="http://schemas.openxmlformats.org/officeDocument/2006/relationships/audio" Target="../media/media18.mp3"/><Relationship Id="rId7" Type="http://schemas.microsoft.com/office/2007/relationships/media" Target="../media/media11.mp3"/><Relationship Id="rId8" Type="http://schemas.openxmlformats.org/officeDocument/2006/relationships/audio" Target="../media/media11.mp3"/></Relationships>
</file>

<file path=ppt/slides/_rels/slide8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.xml"/><Relationship Id="rId12" Type="http://schemas.openxmlformats.org/officeDocument/2006/relationships/notesSlide" Target="../notesSlides/notesSlide7.xml"/><Relationship Id="rId13" Type="http://schemas.openxmlformats.org/officeDocument/2006/relationships/image" Target="../media/image17.png"/><Relationship Id="rId14" Type="http://schemas.openxmlformats.org/officeDocument/2006/relationships/image" Target="../media/image9.png"/><Relationship Id="rId15" Type="http://schemas.openxmlformats.org/officeDocument/2006/relationships/image" Target="../media/image10.png"/><Relationship Id="rId16" Type="http://schemas.openxmlformats.org/officeDocument/2006/relationships/image" Target="../media/image7.png"/><Relationship Id="rId17" Type="http://schemas.openxmlformats.org/officeDocument/2006/relationships/image" Target="../media/image5.png"/><Relationship Id="rId18" Type="http://schemas.openxmlformats.org/officeDocument/2006/relationships/image" Target="../media/image18.png"/><Relationship Id="rId1" Type="http://schemas.microsoft.com/office/2007/relationships/media" Target="../media/media23.mp3"/><Relationship Id="rId2" Type="http://schemas.openxmlformats.org/officeDocument/2006/relationships/audio" Target="../media/media23.mp3"/><Relationship Id="rId3" Type="http://schemas.microsoft.com/office/2007/relationships/media" Target="../media/media6.mp3"/><Relationship Id="rId4" Type="http://schemas.openxmlformats.org/officeDocument/2006/relationships/audio" Target="../media/media6.mp3"/><Relationship Id="rId5" Type="http://schemas.microsoft.com/office/2007/relationships/media" Target="../media/media24.mp3"/><Relationship Id="rId6" Type="http://schemas.openxmlformats.org/officeDocument/2006/relationships/audio" Target="../media/media24.mp3"/><Relationship Id="rId7" Type="http://schemas.microsoft.com/office/2007/relationships/media" Target="../media/media25.mp3"/><Relationship Id="rId8" Type="http://schemas.openxmlformats.org/officeDocument/2006/relationships/audio" Target="../media/media25.mp3"/><Relationship Id="rId9" Type="http://schemas.microsoft.com/office/2007/relationships/media" Target="../media/media2.mp3"/><Relationship Id="rId10" Type="http://schemas.openxmlformats.org/officeDocument/2006/relationships/audio" Target="../media/media2.mp3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8.xml"/><Relationship Id="rId5" Type="http://schemas.openxmlformats.org/officeDocument/2006/relationships/image" Target="../media/image6.png"/><Relationship Id="rId6" Type="http://schemas.openxmlformats.org/officeDocument/2006/relationships/image" Target="../media/image19.png"/><Relationship Id="rId7" Type="http://schemas.openxmlformats.org/officeDocument/2006/relationships/image" Target="../media/image17.png"/><Relationship Id="rId8" Type="http://schemas.openxmlformats.org/officeDocument/2006/relationships/image" Target="../media/image5.png"/><Relationship Id="rId1" Type="http://schemas.microsoft.com/office/2007/relationships/media" Target="../media/media26.mp3"/><Relationship Id="rId2" Type="http://schemas.openxmlformats.org/officeDocument/2006/relationships/audio" Target="../media/media26.mp3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285283" y="-64416"/>
            <a:ext cx="9828449" cy="6922416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4987" y="2639493"/>
            <a:ext cx="2334026" cy="1574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86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cene12.pn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60917"/>
            <a:ext cx="9144000" cy="6464401"/>
          </a:xfrm>
          <a:prstGeom prst="rect">
            <a:avLst/>
          </a:prstGeom>
        </p:spPr>
      </p:pic>
      <p:pic>
        <p:nvPicPr>
          <p:cNvPr id="7" name="Picture 6" descr="group10.png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05" r="-1042" b="31862"/>
          <a:stretch/>
        </p:blipFill>
        <p:spPr>
          <a:xfrm>
            <a:off x="5968999" y="1813983"/>
            <a:ext cx="2976829" cy="504401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2055" y="527894"/>
            <a:ext cx="6242320" cy="3690380"/>
          </a:xfrm>
          <a:prstGeom prst="rect">
            <a:avLst/>
          </a:prstGeom>
        </p:spPr>
      </p:pic>
      <p:pic>
        <p:nvPicPr>
          <p:cNvPr id="9" name="Picture 8" descr="group10.png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860" t="5432" r="46103" b="23915"/>
          <a:stretch/>
        </p:blipFill>
        <p:spPr>
          <a:xfrm>
            <a:off x="522816" y="1627716"/>
            <a:ext cx="2976829" cy="523028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696" y="945274"/>
            <a:ext cx="6185662" cy="3656884"/>
          </a:xfrm>
          <a:prstGeom prst="rect">
            <a:avLst/>
          </a:prstGeom>
        </p:spPr>
      </p:pic>
      <p:pic>
        <p:nvPicPr>
          <p:cNvPr id="11" name="Picture 10" descr="group10.png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83" t="6004" r="78547" b="19010"/>
          <a:stretch/>
        </p:blipFill>
        <p:spPr>
          <a:xfrm>
            <a:off x="7080248" y="1306942"/>
            <a:ext cx="2614085" cy="555105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698" y="527894"/>
            <a:ext cx="6014302" cy="3555578"/>
          </a:xfrm>
          <a:prstGeom prst="rect">
            <a:avLst/>
          </a:prstGeom>
        </p:spPr>
      </p:pic>
      <p:pic>
        <p:nvPicPr>
          <p:cNvPr id="2" name="Female Voice Subclip 5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3640216" y="6045200"/>
            <a:ext cx="812800" cy="812800"/>
          </a:xfrm>
          <a:prstGeom prst="rect">
            <a:avLst/>
          </a:prstGeom>
        </p:spPr>
      </p:pic>
      <p:pic>
        <p:nvPicPr>
          <p:cNvPr id="3" name="Female Voice Subclip 54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4145126" y="6088872"/>
            <a:ext cx="812800" cy="812800"/>
          </a:xfrm>
          <a:prstGeom prst="rect">
            <a:avLst/>
          </a:prstGeom>
        </p:spPr>
      </p:pic>
      <p:pic>
        <p:nvPicPr>
          <p:cNvPr id="4" name="Female Voice Subclip 55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4551526" y="6045200"/>
            <a:ext cx="812800" cy="812800"/>
          </a:xfrm>
          <a:prstGeom prst="rect">
            <a:avLst/>
          </a:prstGeom>
        </p:spPr>
      </p:pic>
      <p:pic>
        <p:nvPicPr>
          <p:cNvPr id="5" name="Mail Voice Subclip 54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-406400" y="6014521"/>
            <a:ext cx="812800" cy="812800"/>
          </a:xfrm>
          <a:prstGeom prst="rect">
            <a:avLst/>
          </a:prstGeom>
        </p:spPr>
      </p:pic>
      <p:pic>
        <p:nvPicPr>
          <p:cNvPr id="13" name="Mail Voice Subclip 55.mp3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522816" y="6014521"/>
            <a:ext cx="812800" cy="812800"/>
          </a:xfrm>
          <a:prstGeom prst="rect">
            <a:avLst/>
          </a:prstGeom>
        </p:spPr>
      </p:pic>
      <p:pic>
        <p:nvPicPr>
          <p:cNvPr id="14" name="Mail Voice Subclip 56.mp3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1304734" y="6033617"/>
            <a:ext cx="812800" cy="812800"/>
          </a:xfrm>
          <a:prstGeom prst="rect">
            <a:avLst/>
          </a:prstGeom>
        </p:spPr>
      </p:pic>
      <p:pic>
        <p:nvPicPr>
          <p:cNvPr id="15" name="Mail Voice Subclip 57.mp3">
            <a:hlinkClick r:id="" action="ppaction://media"/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5968999" y="6045200"/>
            <a:ext cx="812800" cy="812800"/>
          </a:xfrm>
          <a:prstGeom prst="rect">
            <a:avLst/>
          </a:prstGeom>
        </p:spPr>
      </p:pic>
      <p:pic>
        <p:nvPicPr>
          <p:cNvPr id="17" name="Mail Voice Subclip 58.mp3">
            <a:hlinkClick r:id="" action="ppaction://media"/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6617145" y="6088872"/>
            <a:ext cx="812800" cy="812800"/>
          </a:xfrm>
          <a:prstGeom prst="rect">
            <a:avLst/>
          </a:prstGeom>
        </p:spPr>
      </p:pic>
      <p:pic>
        <p:nvPicPr>
          <p:cNvPr id="18" name="Mail Voice Subclip 59.mp3">
            <a:hlinkClick r:id="" action="ppaction://media"/>
          </p:cNvPr>
          <p:cNvPicPr>
            <a:picLocks noChangeAspect="1"/>
          </p:cNvPicPr>
          <p:nvPr>
            <a:audioFile r:link="rId18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7267323" y="598384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140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8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8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19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991"/>
                            </p:stCondLst>
                            <p:childTnLst>
                              <p:par>
                                <p:cTn id="20" presetID="1" presetClass="mediacall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42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2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249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495"/>
                            </p:stCondLst>
                            <p:childTnLst>
                              <p:par>
                                <p:cTn id="50" presetID="1" presetClass="mediacall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352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21"/>
                            </p:stCondLst>
                            <p:childTnLst>
                              <p:par>
                                <p:cTn id="53" presetID="1" presetClass="mediacall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4894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6915"/>
                            </p:stCondLst>
                            <p:childTnLst>
                              <p:par>
                                <p:cTn id="5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2" dur="244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446"/>
                            </p:stCondLst>
                            <p:childTnLst>
                              <p:par>
                                <p:cTn id="84" presetID="1" presetClass="mediacall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5" dur="3166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7612"/>
                            </p:stCondLst>
                            <p:childTnLst>
                              <p:par>
                                <p:cTn id="87" presetID="1" presetClass="mediacall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8" dur="5495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3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9" dur="18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 showWhenStopped="0">
                <p:cTn id="1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1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2" fill="hold">
                      <p:stCondLst>
                        <p:cond delay="0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5" dur="319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 showWhenStopped="0">
                <p:cTn id="1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1" dur="42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 showWhenStopped="0">
                <p:cTn id="1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12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4" fill="hold">
                      <p:stCondLst>
                        <p:cond delay="0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7" dur="249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 showWhenStopped="0">
                <p:cTn id="1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>
                      <p:stCondLst>
                        <p:cond delay="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3" dur="352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 showWhenStopped="0">
                <p:cTn id="1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>
                      <p:stCondLst>
                        <p:cond delay="0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9" dur="4894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 showWhenStopped="0">
                <p:cTn id="1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14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2" fill="hold">
                      <p:stCondLst>
                        <p:cond delay="0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5" dur="244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 showWhenStopped="0">
                <p:cTn id="1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14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8" fill="hold">
                      <p:stCondLst>
                        <p:cond delay="0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1" dur="3166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80000" showWhenStopped="0">
                <p:cTn id="1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seq concurrent="1" nextAc="seek">
              <p:cTn id="15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4" fill="hold">
                      <p:stCondLst>
                        <p:cond delay="0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7" dur="5495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 showWhenStopped="0">
                <p:cTn id="1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Clothes_title-tex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614" y="821918"/>
            <a:ext cx="7318818" cy="4328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368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clothes_top-text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07" t="28635" r="37136" b="59673"/>
          <a:stretch/>
        </p:blipFill>
        <p:spPr>
          <a:xfrm>
            <a:off x="1818065" y="2162439"/>
            <a:ext cx="4976728" cy="1160338"/>
          </a:xfrm>
          <a:prstGeom prst="rect">
            <a:avLst/>
          </a:prstGeom>
        </p:spPr>
      </p:pic>
      <p:pic>
        <p:nvPicPr>
          <p:cNvPr id="4" name="Female Voice Subclip 49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165600" y="3719619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539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91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91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 showWhenStopped="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clothes_people.png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290"/>
          <a:stretch/>
        </p:blipFill>
        <p:spPr>
          <a:xfrm>
            <a:off x="852610" y="-636591"/>
            <a:ext cx="2748275" cy="6819014"/>
          </a:xfrm>
          <a:prstGeom prst="rect">
            <a:avLst/>
          </a:prstGeom>
        </p:spPr>
      </p:pic>
      <p:cxnSp>
        <p:nvCxnSpPr>
          <p:cNvPr id="10" name="Straight Arrow Connector 9"/>
          <p:cNvCxnSpPr/>
          <p:nvPr/>
        </p:nvCxnSpPr>
        <p:spPr>
          <a:xfrm flipH="1">
            <a:off x="3164415" y="2751668"/>
            <a:ext cx="2137832" cy="1"/>
          </a:xfrm>
          <a:prstGeom prst="straightConnector1">
            <a:avLst/>
          </a:prstGeom>
          <a:ln w="38100" cmpd="sng"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6" name="Picture 15" descr="Clothes_all-text.png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11" t="16593" r="20949" b="72447"/>
          <a:stretch/>
        </p:blipFill>
        <p:spPr>
          <a:xfrm>
            <a:off x="5207000" y="2370666"/>
            <a:ext cx="2783417" cy="592667"/>
          </a:xfrm>
          <a:prstGeom prst="rect">
            <a:avLst/>
          </a:prstGeom>
        </p:spPr>
      </p:pic>
      <p:cxnSp>
        <p:nvCxnSpPr>
          <p:cNvPr id="17" name="Straight Arrow Connector 16"/>
          <p:cNvCxnSpPr/>
          <p:nvPr/>
        </p:nvCxnSpPr>
        <p:spPr>
          <a:xfrm flipH="1">
            <a:off x="3069168" y="4523318"/>
            <a:ext cx="2137832" cy="1"/>
          </a:xfrm>
          <a:prstGeom prst="straightConnector1">
            <a:avLst/>
          </a:prstGeom>
          <a:ln w="38100" cmpd="sng"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8" name="Picture 17" descr="Clothes_all-text.png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79" t="27358" r="16981" b="61682"/>
          <a:stretch/>
        </p:blipFill>
        <p:spPr>
          <a:xfrm>
            <a:off x="5302247" y="4222746"/>
            <a:ext cx="2783417" cy="592667"/>
          </a:xfrm>
          <a:prstGeom prst="rect">
            <a:avLst/>
          </a:prstGeom>
        </p:spPr>
      </p:pic>
      <p:pic>
        <p:nvPicPr>
          <p:cNvPr id="19" name="geansaidh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8032749" y="2209800"/>
            <a:ext cx="812800" cy="812800"/>
          </a:xfrm>
          <a:prstGeom prst="rect">
            <a:avLst/>
          </a:prstGeom>
        </p:spPr>
      </p:pic>
      <p:pic>
        <p:nvPicPr>
          <p:cNvPr id="20" name="briogais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7880350" y="4116918"/>
            <a:ext cx="812800" cy="812800"/>
          </a:xfrm>
          <a:prstGeom prst="rect">
            <a:avLst/>
          </a:prstGeom>
        </p:spPr>
      </p:pic>
      <p:pic>
        <p:nvPicPr>
          <p:cNvPr id="21" name="Picture 20" descr="clothes_describing-text.png"/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660"/>
          <a:stretch/>
        </p:blipFill>
        <p:spPr>
          <a:xfrm>
            <a:off x="2949870" y="1865841"/>
            <a:ext cx="7583426" cy="687917"/>
          </a:xfrm>
          <a:prstGeom prst="rect">
            <a:avLst/>
          </a:prstGeom>
        </p:spPr>
      </p:pic>
      <p:cxnSp>
        <p:nvCxnSpPr>
          <p:cNvPr id="22" name="Straight Arrow Connector 21"/>
          <p:cNvCxnSpPr/>
          <p:nvPr/>
        </p:nvCxnSpPr>
        <p:spPr>
          <a:xfrm flipH="1">
            <a:off x="3164415" y="2755902"/>
            <a:ext cx="2137832" cy="1"/>
          </a:xfrm>
          <a:prstGeom prst="straightConnector1">
            <a:avLst/>
          </a:prstGeom>
          <a:ln w="38100" cmpd="sng"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37" b="68243"/>
          <a:stretch/>
        </p:blipFill>
        <p:spPr>
          <a:xfrm>
            <a:off x="2471860" y="3659717"/>
            <a:ext cx="7793808" cy="457201"/>
          </a:xfrm>
          <a:prstGeom prst="rect">
            <a:avLst/>
          </a:prstGeom>
        </p:spPr>
      </p:pic>
      <p:cxnSp>
        <p:nvCxnSpPr>
          <p:cNvPr id="24" name="Straight Arrow Connector 23"/>
          <p:cNvCxnSpPr/>
          <p:nvPr/>
        </p:nvCxnSpPr>
        <p:spPr>
          <a:xfrm flipH="1">
            <a:off x="3069168" y="4523317"/>
            <a:ext cx="2137832" cy="1"/>
          </a:xfrm>
          <a:prstGeom prst="straightConnector1">
            <a:avLst/>
          </a:prstGeom>
          <a:ln w="38100" cmpd="sng"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546" r="17893" b="50000"/>
          <a:stretch/>
        </p:blipFill>
        <p:spPr>
          <a:xfrm>
            <a:off x="1549295" y="133675"/>
            <a:ext cx="7315410" cy="919366"/>
          </a:xfrm>
          <a:prstGeom prst="rect">
            <a:avLst/>
          </a:prstGeom>
        </p:spPr>
      </p:pic>
      <p:pic>
        <p:nvPicPr>
          <p:cNvPr id="2" name="Mail Voice Subclip 65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  <p:pic>
        <p:nvPicPr>
          <p:cNvPr id="3" name="Mail Voice Subclip 66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  <p:pic>
        <p:nvPicPr>
          <p:cNvPr id="5" name="Mail Voice Subclip 50.mp3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7473950" y="113205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420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273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35"/>
                            </p:stCondLst>
                            <p:childTnLst>
                              <p:par>
                                <p:cTn id="1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226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1226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7" dur="1280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1280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5" dur="33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3360"/>
                            </p:stCondLst>
                            <p:childTnLst>
                              <p:par>
                                <p:cTn id="7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4" dur="304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3046"/>
                            </p:stCondLst>
                            <p:childTnLst>
                              <p:par>
                                <p:cTn id="9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1" dur="1226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audio>
              <p:cMediaNode vol="80000" showWhenStopped="0">
                <p:cTn id="1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seq concurrent="1" nextAc="seek">
              <p:cTn id="113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4" fill="hold">
                      <p:stCondLst>
                        <p:cond delay="0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1280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>
              <p:cMediaNode vol="80000" showWhenStopped="0">
                <p:cTn id="1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3" dur="33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 showWhenStopped="0">
                <p:cTn id="1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12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6" fill="hold">
                      <p:stCondLst>
                        <p:cond delay="0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9" dur="304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 showWhenStopped="0">
                <p:cTn id="1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13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2" fill="hold">
                      <p:stCondLst>
                        <p:cond delay="0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5" dur="273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 showWhenStopped="0">
                <p:cTn id="1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clothes_people.png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73" t="312" r="66517" b="-312"/>
          <a:stretch/>
        </p:blipFill>
        <p:spPr>
          <a:xfrm>
            <a:off x="852610" y="-294773"/>
            <a:ext cx="2748275" cy="6819014"/>
          </a:xfrm>
          <a:prstGeom prst="rect">
            <a:avLst/>
          </a:prstGeom>
        </p:spPr>
      </p:pic>
      <p:cxnSp>
        <p:nvCxnSpPr>
          <p:cNvPr id="10" name="Straight Arrow Connector 9"/>
          <p:cNvCxnSpPr/>
          <p:nvPr/>
        </p:nvCxnSpPr>
        <p:spPr>
          <a:xfrm flipH="1">
            <a:off x="3164415" y="3210965"/>
            <a:ext cx="2137832" cy="1"/>
          </a:xfrm>
          <a:prstGeom prst="straightConnector1">
            <a:avLst/>
          </a:prstGeom>
          <a:ln w="38100" cmpd="sng"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6" name="Picture 15" descr="Clothes_all-text.png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95" t="37944" r="51165" b="51096"/>
          <a:stretch/>
        </p:blipFill>
        <p:spPr>
          <a:xfrm>
            <a:off x="5207000" y="2838442"/>
            <a:ext cx="2783417" cy="592667"/>
          </a:xfrm>
          <a:prstGeom prst="rect">
            <a:avLst/>
          </a:prstGeom>
        </p:spPr>
      </p:pic>
      <p:cxnSp>
        <p:nvCxnSpPr>
          <p:cNvPr id="17" name="Straight Arrow Connector 16"/>
          <p:cNvCxnSpPr/>
          <p:nvPr/>
        </p:nvCxnSpPr>
        <p:spPr>
          <a:xfrm flipH="1">
            <a:off x="3069168" y="4375132"/>
            <a:ext cx="2137832" cy="1"/>
          </a:xfrm>
          <a:prstGeom prst="straightConnector1">
            <a:avLst/>
          </a:prstGeom>
          <a:ln w="38100" cmpd="sng"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8" name="Picture 17" descr="Clothes_all-text.png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53" t="37513" r="15707" b="52114"/>
          <a:stretch/>
        </p:blipFill>
        <p:spPr>
          <a:xfrm>
            <a:off x="5217583" y="4114793"/>
            <a:ext cx="2783417" cy="560913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420" b="48359"/>
          <a:stretch/>
        </p:blipFill>
        <p:spPr>
          <a:xfrm>
            <a:off x="3409541" y="2215098"/>
            <a:ext cx="5734459" cy="821146"/>
          </a:xfrm>
          <a:prstGeom prst="rect">
            <a:avLst/>
          </a:prstGeom>
        </p:spPr>
      </p:pic>
      <p:cxnSp>
        <p:nvCxnSpPr>
          <p:cNvPr id="22" name="Straight Arrow Connector 21"/>
          <p:cNvCxnSpPr/>
          <p:nvPr/>
        </p:nvCxnSpPr>
        <p:spPr>
          <a:xfrm flipH="1">
            <a:off x="3164415" y="3223678"/>
            <a:ext cx="2137832" cy="1"/>
          </a:xfrm>
          <a:prstGeom prst="straightConnector1">
            <a:avLst/>
          </a:prstGeom>
          <a:ln w="38100" cmpd="sng"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040" b="50842"/>
          <a:stretch/>
        </p:blipFill>
        <p:spPr>
          <a:xfrm>
            <a:off x="3386031" y="3431108"/>
            <a:ext cx="5748360" cy="683685"/>
          </a:xfrm>
          <a:prstGeom prst="rect">
            <a:avLst/>
          </a:prstGeom>
        </p:spPr>
      </p:pic>
      <p:cxnSp>
        <p:nvCxnSpPr>
          <p:cNvPr id="24" name="Straight Arrow Connector 23"/>
          <p:cNvCxnSpPr/>
          <p:nvPr/>
        </p:nvCxnSpPr>
        <p:spPr>
          <a:xfrm flipH="1">
            <a:off x="3069168" y="4383610"/>
            <a:ext cx="2137832" cy="1"/>
          </a:xfrm>
          <a:prstGeom prst="straightConnector1">
            <a:avLst/>
          </a:prstGeom>
          <a:ln w="38100" cmpd="sng"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60" b="48548"/>
          <a:stretch/>
        </p:blipFill>
        <p:spPr>
          <a:xfrm>
            <a:off x="2391198" y="282245"/>
            <a:ext cx="6365933" cy="853992"/>
          </a:xfrm>
          <a:prstGeom prst="rect">
            <a:avLst/>
          </a:prstGeom>
        </p:spPr>
      </p:pic>
      <p:pic>
        <p:nvPicPr>
          <p:cNvPr id="2" name="leine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8420100" y="2755903"/>
            <a:ext cx="812800" cy="812800"/>
          </a:xfrm>
          <a:prstGeom prst="rect">
            <a:avLst/>
          </a:prstGeom>
        </p:spPr>
      </p:pic>
      <p:pic>
        <p:nvPicPr>
          <p:cNvPr id="3" name="sgiort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8420100" y="4684183"/>
            <a:ext cx="812800" cy="812800"/>
          </a:xfrm>
          <a:prstGeom prst="rect">
            <a:avLst/>
          </a:prstGeom>
        </p:spPr>
      </p:pic>
      <p:pic>
        <p:nvPicPr>
          <p:cNvPr id="5" name="Female Voice Subclip 59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7188200" y="4684183"/>
            <a:ext cx="812800" cy="812800"/>
          </a:xfrm>
          <a:prstGeom prst="rect">
            <a:avLst/>
          </a:prstGeom>
        </p:spPr>
      </p:pic>
      <p:pic>
        <p:nvPicPr>
          <p:cNvPr id="6" name="Female Voice Subclip 60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5979838" y="4760374"/>
            <a:ext cx="812800" cy="812800"/>
          </a:xfrm>
          <a:prstGeom prst="rect">
            <a:avLst/>
          </a:prstGeom>
        </p:spPr>
      </p:pic>
      <p:pic>
        <p:nvPicPr>
          <p:cNvPr id="7" name="Female Voice Subclip 51.mp3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8252411" y="1065217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88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880"/>
                            </p:stCondLst>
                            <p:childTnLst>
                              <p:par>
                                <p:cTn id="1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12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12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164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164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5" dur="304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3046"/>
                            </p:stCondLst>
                            <p:childTnLst>
                              <p:par>
                                <p:cTn id="7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4" dur="403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4031"/>
                            </p:stCondLst>
                            <p:childTnLst>
                              <p:par>
                                <p:cTn id="9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1" dur="12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 showWhenStopped="0">
                <p:cTn id="1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11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4" fill="hold">
                      <p:stCondLst>
                        <p:cond delay="0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164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 showWhenStopped="0">
                <p:cTn id="1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3" dur="403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 showWhenStopped="0">
                <p:cTn id="1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12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6" fill="hold">
                      <p:stCondLst>
                        <p:cond delay="0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9" dur="304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showWhenStopped="0">
                <p:cTn id="1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13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2" fill="hold">
                      <p:stCondLst>
                        <p:cond delay="0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5" dur="288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 showWhenStopped="0">
                <p:cTn id="1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clothes_people.png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312" r="36523" b="-312"/>
          <a:stretch/>
        </p:blipFill>
        <p:spPr>
          <a:xfrm>
            <a:off x="852611" y="-636591"/>
            <a:ext cx="2216558" cy="6819014"/>
          </a:xfrm>
          <a:prstGeom prst="rect">
            <a:avLst/>
          </a:prstGeom>
        </p:spPr>
      </p:pic>
      <p:cxnSp>
        <p:nvCxnSpPr>
          <p:cNvPr id="10" name="Straight Arrow Connector 9"/>
          <p:cNvCxnSpPr/>
          <p:nvPr/>
        </p:nvCxnSpPr>
        <p:spPr>
          <a:xfrm flipH="1">
            <a:off x="3164415" y="2751668"/>
            <a:ext cx="2137832" cy="1"/>
          </a:xfrm>
          <a:prstGeom prst="straightConnector1">
            <a:avLst/>
          </a:prstGeom>
          <a:ln w="38100" cmpd="sng"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6" name="Picture 15" descr="Clothes_all-text.png"/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48572" r="19560" b="42426"/>
          <a:stretch/>
        </p:blipFill>
        <p:spPr>
          <a:xfrm>
            <a:off x="5207000" y="2476500"/>
            <a:ext cx="2783417" cy="486833"/>
          </a:xfrm>
          <a:prstGeom prst="rect">
            <a:avLst/>
          </a:prstGeom>
        </p:spPr>
      </p:pic>
      <p:cxnSp>
        <p:nvCxnSpPr>
          <p:cNvPr id="17" name="Straight Arrow Connector 16"/>
          <p:cNvCxnSpPr/>
          <p:nvPr/>
        </p:nvCxnSpPr>
        <p:spPr>
          <a:xfrm flipH="1">
            <a:off x="3069168" y="4523318"/>
            <a:ext cx="2137832" cy="1"/>
          </a:xfrm>
          <a:prstGeom prst="straightConnector1">
            <a:avLst/>
          </a:prstGeom>
          <a:ln w="38100" cmpd="sng"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8" name="Picture 17" descr="Clothes_all-text.png"/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77" t="69791" r="54583" b="19836"/>
          <a:stretch/>
        </p:blipFill>
        <p:spPr>
          <a:xfrm>
            <a:off x="5217583" y="4254500"/>
            <a:ext cx="2783417" cy="560913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7" t="41374" r="-2277" b="50000"/>
          <a:stretch/>
        </p:blipFill>
        <p:spPr>
          <a:xfrm>
            <a:off x="3069168" y="1902376"/>
            <a:ext cx="6392747" cy="326100"/>
          </a:xfrm>
          <a:prstGeom prst="rect">
            <a:avLst/>
          </a:prstGeom>
        </p:spPr>
      </p:pic>
      <p:cxnSp>
        <p:nvCxnSpPr>
          <p:cNvPr id="22" name="Straight Arrow Connector 21"/>
          <p:cNvCxnSpPr/>
          <p:nvPr/>
        </p:nvCxnSpPr>
        <p:spPr>
          <a:xfrm flipH="1">
            <a:off x="3164415" y="2755902"/>
            <a:ext cx="2137832" cy="1"/>
          </a:xfrm>
          <a:prstGeom prst="straightConnector1">
            <a:avLst/>
          </a:prstGeom>
          <a:ln w="38100" cmpd="sng"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3" name="Picture 22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9181" y="2018105"/>
            <a:ext cx="7043985" cy="4164318"/>
          </a:xfrm>
          <a:prstGeom prst="rect">
            <a:avLst/>
          </a:prstGeom>
        </p:spPr>
      </p:pic>
      <p:cxnSp>
        <p:nvCxnSpPr>
          <p:cNvPr id="24" name="Straight Arrow Connector 23"/>
          <p:cNvCxnSpPr/>
          <p:nvPr/>
        </p:nvCxnSpPr>
        <p:spPr>
          <a:xfrm flipH="1">
            <a:off x="3069168" y="4523317"/>
            <a:ext cx="2137832" cy="1"/>
          </a:xfrm>
          <a:prstGeom prst="straightConnector1">
            <a:avLst/>
          </a:prstGeom>
          <a:ln w="38100" cmpd="sng"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7" name="Picture 26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932" y="-1556645"/>
            <a:ext cx="9582694" cy="5665170"/>
          </a:xfrm>
          <a:prstGeom prst="rect">
            <a:avLst/>
          </a:prstGeom>
        </p:spPr>
      </p:pic>
      <p:pic>
        <p:nvPicPr>
          <p:cNvPr id="28" name="De an t-aodach a th' or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2351615" y="6045200"/>
            <a:ext cx="812800" cy="812800"/>
          </a:xfrm>
          <a:prstGeom prst="rect">
            <a:avLst/>
          </a:prstGeom>
        </p:spPr>
      </p:pic>
      <p:pic>
        <p:nvPicPr>
          <p:cNvPr id="5" name="seacaid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3432757" y="6045200"/>
            <a:ext cx="812800" cy="812800"/>
          </a:xfrm>
          <a:prstGeom prst="rect">
            <a:avLst/>
          </a:prstGeom>
        </p:spPr>
      </p:pic>
      <p:pic>
        <p:nvPicPr>
          <p:cNvPr id="6" name="feileadh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4489447" y="6045200"/>
            <a:ext cx="812800" cy="812800"/>
          </a:xfrm>
          <a:prstGeom prst="rect">
            <a:avLst/>
          </a:prstGeom>
        </p:spPr>
      </p:pic>
      <p:pic>
        <p:nvPicPr>
          <p:cNvPr id="2" name="Mail Voice Subclip 63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281916" y="6045200"/>
            <a:ext cx="812800" cy="812800"/>
          </a:xfrm>
          <a:prstGeom prst="rect">
            <a:avLst/>
          </a:prstGeom>
        </p:spPr>
      </p:pic>
      <p:pic>
        <p:nvPicPr>
          <p:cNvPr id="3" name="Mail Voice Subclip 64.mp3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5626540" y="5953899"/>
            <a:ext cx="812800" cy="812800"/>
          </a:xfrm>
          <a:prstGeom prst="rect">
            <a:avLst/>
          </a:prstGeom>
        </p:spPr>
      </p:pic>
      <p:pic>
        <p:nvPicPr>
          <p:cNvPr id="7" name="Mail Voice Subclip 50.mp3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07436" y="5369623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094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273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164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164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154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154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8" dur="31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3166"/>
                            </p:stCondLst>
                            <p:childTnLst>
                              <p:par>
                                <p:cTn id="8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7" dur="42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4200"/>
                            </p:stCondLst>
                            <p:childTnLst>
                              <p:par>
                                <p:cTn id="9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4" dur="2480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audio>
              <p:cMediaNode vol="80000" showWhenStopped="0">
                <p:cTn id="1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0" dur="164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 showWhenStopped="0">
                <p:cTn id="1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6" dur="154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showWhenStopped="0">
                <p:cTn id="1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2" dur="31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 showWhenStopped="0">
                <p:cTn id="1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8" dur="42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 showWhenStopped="0">
                <p:cTn id="1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4" dur="273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 showWhenStopped="0">
                <p:cTn id="1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3164415" y="2751668"/>
            <a:ext cx="2137832" cy="1"/>
          </a:xfrm>
          <a:prstGeom prst="straightConnector1">
            <a:avLst/>
          </a:prstGeom>
          <a:ln w="38100" cmpd="sng"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17" r="53631" b="88238"/>
          <a:stretch/>
        </p:blipFill>
        <p:spPr>
          <a:xfrm>
            <a:off x="5302247" y="2328316"/>
            <a:ext cx="2125766" cy="709085"/>
          </a:xfrm>
          <a:prstGeom prst="rect">
            <a:avLst/>
          </a:prstGeom>
        </p:spPr>
      </p:pic>
      <p:cxnSp>
        <p:nvCxnSpPr>
          <p:cNvPr id="17" name="Straight Arrow Connector 16"/>
          <p:cNvCxnSpPr/>
          <p:nvPr/>
        </p:nvCxnSpPr>
        <p:spPr>
          <a:xfrm flipH="1">
            <a:off x="3069168" y="3944086"/>
            <a:ext cx="2137832" cy="1"/>
          </a:xfrm>
          <a:prstGeom prst="straightConnector1">
            <a:avLst/>
          </a:prstGeom>
          <a:ln w="38100" cmpd="sng"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8" name="Picture 17" descr="Clothes_all-text.png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33" t="38243" r="16327" b="52754"/>
          <a:stretch/>
        </p:blipFill>
        <p:spPr>
          <a:xfrm>
            <a:off x="5122332" y="3700672"/>
            <a:ext cx="2783417" cy="48683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96" b="87949"/>
          <a:stretch/>
        </p:blipFill>
        <p:spPr>
          <a:xfrm>
            <a:off x="3472909" y="1865841"/>
            <a:ext cx="5626641" cy="462475"/>
          </a:xfrm>
          <a:prstGeom prst="rect">
            <a:avLst/>
          </a:prstGeom>
        </p:spPr>
      </p:pic>
      <p:cxnSp>
        <p:nvCxnSpPr>
          <p:cNvPr id="24" name="Straight Arrow Connector 23"/>
          <p:cNvCxnSpPr/>
          <p:nvPr/>
        </p:nvCxnSpPr>
        <p:spPr>
          <a:xfrm flipH="1">
            <a:off x="3069168" y="4876998"/>
            <a:ext cx="2137832" cy="1"/>
          </a:xfrm>
          <a:prstGeom prst="straightConnector1">
            <a:avLst/>
          </a:prstGeom>
          <a:ln w="38100" cmpd="sng"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899" b="48620"/>
          <a:stretch/>
        </p:blipFill>
        <p:spPr>
          <a:xfrm>
            <a:off x="2781408" y="401025"/>
            <a:ext cx="6090116" cy="773406"/>
          </a:xfrm>
          <a:prstGeom prst="rect">
            <a:avLst/>
          </a:prstGeom>
        </p:spPr>
      </p:pic>
      <p:pic>
        <p:nvPicPr>
          <p:cNvPr id="19" name="Picture 18" descr="Clothes_all-text.png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26" t="60570" r="55331" b="30153"/>
          <a:stretch/>
        </p:blipFill>
        <p:spPr>
          <a:xfrm>
            <a:off x="5008032" y="4630217"/>
            <a:ext cx="3323168" cy="501651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9900" y="1663670"/>
            <a:ext cx="6684100" cy="3951558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8402" y="2751668"/>
            <a:ext cx="6628573" cy="3918733"/>
          </a:xfrm>
          <a:prstGeom prst="rect">
            <a:avLst/>
          </a:prstGeom>
        </p:spPr>
      </p:pic>
      <p:pic>
        <p:nvPicPr>
          <p:cNvPr id="9" name="sgior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8163091" y="3367618"/>
            <a:ext cx="812800" cy="812800"/>
          </a:xfrm>
          <a:prstGeom prst="rect">
            <a:avLst/>
          </a:prstGeom>
        </p:spPr>
      </p:pic>
      <p:pic>
        <p:nvPicPr>
          <p:cNvPr id="11" name="stocainnean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8331200" y="4881042"/>
            <a:ext cx="812800" cy="812800"/>
          </a:xfrm>
          <a:prstGeom prst="rect">
            <a:avLst/>
          </a:prstGeom>
        </p:spPr>
      </p:pic>
      <p:pic>
        <p:nvPicPr>
          <p:cNvPr id="12" name="stocainn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9276975" y="4881043"/>
            <a:ext cx="812800" cy="812800"/>
          </a:xfrm>
          <a:prstGeom prst="rect">
            <a:avLst/>
          </a:prstGeom>
        </p:spPr>
      </p:pic>
      <p:pic>
        <p:nvPicPr>
          <p:cNvPr id="22" name="Picture 21" descr="clothes_people.png"/>
          <p:cNvPicPr>
            <a:picLocks noChangeAspect="1"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45" t="312" r="19278" b="-312"/>
          <a:stretch/>
        </p:blipFill>
        <p:spPr>
          <a:xfrm>
            <a:off x="706018" y="-526607"/>
            <a:ext cx="2216558" cy="6819014"/>
          </a:xfrm>
          <a:prstGeom prst="rect">
            <a:avLst/>
          </a:prstGeom>
        </p:spPr>
      </p:pic>
      <p:pic>
        <p:nvPicPr>
          <p:cNvPr id="2" name="Female Voice Subclip 51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8286750" y="1174431"/>
            <a:ext cx="812800" cy="812800"/>
          </a:xfrm>
          <a:prstGeom prst="rect">
            <a:avLst/>
          </a:prstGeom>
        </p:spPr>
      </p:pic>
      <p:pic>
        <p:nvPicPr>
          <p:cNvPr id="3" name="Female Voice Subclip 56.mp3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7021613" y="6070945"/>
            <a:ext cx="812800" cy="812800"/>
          </a:xfrm>
          <a:prstGeom prst="rect">
            <a:avLst/>
          </a:prstGeom>
        </p:spPr>
      </p:pic>
      <p:pic>
        <p:nvPicPr>
          <p:cNvPr id="4" name="Female Voice Subclip 57.mp3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5846157" y="6070945"/>
            <a:ext cx="812800" cy="812800"/>
          </a:xfrm>
          <a:prstGeom prst="rect">
            <a:avLst/>
          </a:prstGeom>
        </p:spPr>
      </p:pic>
      <p:pic>
        <p:nvPicPr>
          <p:cNvPr id="5" name="Female Voice Subclip 58.mp3">
            <a:hlinkClick r:id="" action="ppaction://media"/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4309532" y="6070945"/>
            <a:ext cx="812800" cy="812800"/>
          </a:xfrm>
          <a:prstGeom prst="rect">
            <a:avLst/>
          </a:prstGeom>
        </p:spPr>
      </p:pic>
      <p:pic>
        <p:nvPicPr>
          <p:cNvPr id="6" name="seacaid.mp3">
            <a:hlinkClick r:id="" action="ppaction://media"/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8163091" y="2224601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903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28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175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175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164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164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1645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645"/>
                            </p:stCondLst>
                            <p:childTnLst>
                              <p:par>
                                <p:cTn id="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156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4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1645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645"/>
                            </p:stCondLst>
                            <p:childTnLst>
                              <p:par>
                                <p:cTn id="7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9" dur="156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6" dur="391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3911"/>
                            </p:stCondLst>
                            <p:childTnLst>
                              <p:par>
                                <p:cTn id="10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4411"/>
                            </p:stCondLst>
                            <p:childTnLst>
                              <p:par>
                                <p:cTn id="11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4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1" dur="410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4103"/>
                            </p:stCondLst>
                            <p:childTnLst>
                              <p:par>
                                <p:cTn id="12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4603"/>
                            </p:stCondLst>
                            <p:childTnLst>
                              <p:par>
                                <p:cTn id="12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9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6" dur="324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3240"/>
                            </p:stCondLst>
                            <p:childTnLst>
                              <p:par>
                                <p:cTn id="13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3740"/>
                            </p:stCondLst>
                            <p:childTnLst>
                              <p:par>
                                <p:cTn id="14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4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8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2" fill="hold">
                      <p:stCondLst>
                        <p:cond delay="0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5" dur="164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 showWhenStopped="0">
                <p:cTn id="1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15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8" fill="hold">
                      <p:stCondLst>
                        <p:cond delay="0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1" dur="156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 showWhenStopped="0">
                <p:cTn id="1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16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4" fill="hold">
                      <p:stCondLst>
                        <p:cond delay="0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7" dur="1645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 showWhenStopped="0">
                <p:cTn id="16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16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0" fill="hold">
                      <p:stCondLst>
                        <p:cond delay="0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3" dur="28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 showWhenStopped="0">
                <p:cTn id="1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17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6" fill="hold">
                      <p:stCondLst>
                        <p:cond delay="0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9" dur="391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 showWhenStopped="0">
                <p:cTn id="18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18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2" fill="hold">
                      <p:stCondLst>
                        <p:cond delay="0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5" dur="410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 showWhenStopped="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18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8" fill="hold">
                      <p:stCondLst>
                        <p:cond delay="0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1" dur="324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 showWhenStopped="0">
                <p:cTn id="19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19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4" fill="hold">
                      <p:stCondLst>
                        <p:cond delay="0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7" dur="175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showWhenStopped="0">
                <p:cTn id="19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301" r="6530"/>
          <a:stretch/>
        </p:blipFill>
        <p:spPr>
          <a:xfrm>
            <a:off x="973667" y="-856225"/>
            <a:ext cx="2465916" cy="7215787"/>
          </a:xfrm>
          <a:prstGeom prst="rect">
            <a:avLst/>
          </a:prstGeom>
        </p:spPr>
      </p:pic>
      <p:cxnSp>
        <p:nvCxnSpPr>
          <p:cNvPr id="10" name="Straight Arrow Connector 9"/>
          <p:cNvCxnSpPr/>
          <p:nvPr/>
        </p:nvCxnSpPr>
        <p:spPr>
          <a:xfrm flipH="1">
            <a:off x="3164415" y="2751668"/>
            <a:ext cx="2137832" cy="1"/>
          </a:xfrm>
          <a:prstGeom prst="straightConnector1">
            <a:avLst/>
          </a:prstGeom>
          <a:ln w="38100" cmpd="sng"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11" t="71129" r="44777" b="17036"/>
          <a:stretch/>
        </p:blipFill>
        <p:spPr>
          <a:xfrm>
            <a:off x="5460339" y="2450571"/>
            <a:ext cx="2307167" cy="602200"/>
          </a:xfrm>
          <a:prstGeom prst="rect">
            <a:avLst/>
          </a:prstGeom>
        </p:spPr>
      </p:pic>
      <p:cxnSp>
        <p:nvCxnSpPr>
          <p:cNvPr id="24" name="Straight Arrow Connector 23"/>
          <p:cNvCxnSpPr/>
          <p:nvPr/>
        </p:nvCxnSpPr>
        <p:spPr>
          <a:xfrm flipH="1">
            <a:off x="3069168" y="4876998"/>
            <a:ext cx="2137832" cy="1"/>
          </a:xfrm>
          <a:prstGeom prst="straightConnector1">
            <a:avLst/>
          </a:prstGeom>
          <a:ln w="38100" cmpd="sng"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7" name="Picture 26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3230" y="-1212427"/>
            <a:ext cx="8006166" cy="4733144"/>
          </a:xfrm>
          <a:prstGeom prst="rect">
            <a:avLst/>
          </a:prstGeom>
        </p:spPr>
      </p:pic>
      <p:pic>
        <p:nvPicPr>
          <p:cNvPr id="19" name="Picture 18" descr="Clothes_all-text.png"/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55" t="50000" r="48502" b="40723"/>
          <a:stretch/>
        </p:blipFill>
        <p:spPr>
          <a:xfrm>
            <a:off x="5029198" y="4661966"/>
            <a:ext cx="3323168" cy="501651"/>
          </a:xfrm>
          <a:prstGeom prst="rect">
            <a:avLst/>
          </a:prstGeom>
        </p:spPr>
      </p:pic>
      <p:pic>
        <p:nvPicPr>
          <p:cNvPr id="3" name="broga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7711236" y="4470598"/>
            <a:ext cx="812800" cy="812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112" r="18694" b="17875"/>
          <a:stretch/>
        </p:blipFill>
        <p:spPr>
          <a:xfrm>
            <a:off x="2395403" y="1957917"/>
            <a:ext cx="5813687" cy="465668"/>
          </a:xfrm>
          <a:prstGeom prst="rect">
            <a:avLst/>
          </a:prstGeom>
        </p:spPr>
      </p:pic>
      <p:cxnSp>
        <p:nvCxnSpPr>
          <p:cNvPr id="22" name="Straight Arrow Connector 21"/>
          <p:cNvCxnSpPr/>
          <p:nvPr/>
        </p:nvCxnSpPr>
        <p:spPr>
          <a:xfrm flipH="1">
            <a:off x="3164415" y="2751670"/>
            <a:ext cx="2137832" cy="1"/>
          </a:xfrm>
          <a:prstGeom prst="straightConnector1">
            <a:avLst/>
          </a:prstGeom>
          <a:ln w="38100" cmpd="sng"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3" name="Picture 22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1484" y="2410851"/>
            <a:ext cx="7615565" cy="4502229"/>
          </a:xfrm>
          <a:prstGeom prst="rect">
            <a:avLst/>
          </a:prstGeom>
        </p:spPr>
      </p:pic>
      <p:cxnSp>
        <p:nvCxnSpPr>
          <p:cNvPr id="26" name="Straight Arrow Connector 25"/>
          <p:cNvCxnSpPr/>
          <p:nvPr/>
        </p:nvCxnSpPr>
        <p:spPr>
          <a:xfrm flipH="1">
            <a:off x="3069168" y="4876997"/>
            <a:ext cx="2137832" cy="1"/>
          </a:xfrm>
          <a:prstGeom prst="straightConnector1">
            <a:avLst/>
          </a:prstGeom>
          <a:ln w="38100" cmpd="sng"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Mail Voice Subclip 50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973667" y="6144864"/>
            <a:ext cx="812800" cy="812800"/>
          </a:xfrm>
          <a:prstGeom prst="rect">
            <a:avLst/>
          </a:prstGeom>
        </p:spPr>
      </p:pic>
      <p:pic>
        <p:nvPicPr>
          <p:cNvPr id="7" name="Mail Voice Subclip 60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2113230" y="5953162"/>
            <a:ext cx="812800" cy="812800"/>
          </a:xfrm>
          <a:prstGeom prst="rect">
            <a:avLst/>
          </a:prstGeom>
        </p:spPr>
      </p:pic>
      <p:pic>
        <p:nvPicPr>
          <p:cNvPr id="9" name="Mail Voice Subclip 61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3069168" y="6045200"/>
            <a:ext cx="812800" cy="812800"/>
          </a:xfrm>
          <a:prstGeom prst="rect">
            <a:avLst/>
          </a:prstGeom>
        </p:spPr>
      </p:pic>
      <p:pic>
        <p:nvPicPr>
          <p:cNvPr id="11" name="geansaidh.mp3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6954706" y="3052771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300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273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35"/>
                            </p:stCondLst>
                            <p:childTnLst>
                              <p:par>
                                <p:cTn id="1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122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122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138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3" dur="138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0" dur="364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3646"/>
                            </p:stCondLst>
                            <p:childTnLst>
                              <p:par>
                                <p:cTn id="8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2" dur="360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3600"/>
                            </p:stCondLst>
                            <p:childTnLst>
                              <p:par>
                                <p:cTn id="10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6" fill="hold">
                      <p:stCondLst>
                        <p:cond delay="0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9" dur="138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 showWhenStopped="0">
                <p:cTn id="1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5" dur="273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showWhenStopped="0">
                <p:cTn id="1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12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8" fill="hold">
                      <p:stCondLst>
                        <p:cond delay="0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364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 showWhenStopped="0">
                <p:cTn id="1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13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4" fill="hold">
                      <p:stCondLst>
                        <p:cond delay="0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7" dur="360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 showWhenStopped="0">
                <p:cTn id="1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13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0" fill="hold">
                      <p:stCondLst>
                        <p:cond delay="0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3" dur="122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 showWhenStopped="0">
                <p:cTn id="1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clothes_people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290"/>
          <a:stretch/>
        </p:blipFill>
        <p:spPr>
          <a:xfrm>
            <a:off x="852610" y="-636591"/>
            <a:ext cx="2748275" cy="6819014"/>
          </a:xfrm>
          <a:prstGeom prst="rect">
            <a:avLst/>
          </a:prstGeom>
        </p:spPr>
      </p:pic>
      <p:cxnSp>
        <p:nvCxnSpPr>
          <p:cNvPr id="10" name="Straight Arrow Connector 9"/>
          <p:cNvCxnSpPr/>
          <p:nvPr/>
        </p:nvCxnSpPr>
        <p:spPr>
          <a:xfrm flipH="1">
            <a:off x="3164415" y="2751668"/>
            <a:ext cx="2137832" cy="1"/>
          </a:xfrm>
          <a:prstGeom prst="straightConnector1">
            <a:avLst/>
          </a:prstGeom>
          <a:ln w="38100" cmpd="sng"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>
            <a:off x="3069168" y="4523318"/>
            <a:ext cx="2137832" cy="1"/>
          </a:xfrm>
          <a:prstGeom prst="straightConnector1">
            <a:avLst/>
          </a:prstGeom>
          <a:ln w="38100" cmpd="sng"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489" r="17457" b="51256"/>
          <a:stretch/>
        </p:blipFill>
        <p:spPr>
          <a:xfrm>
            <a:off x="2138773" y="467862"/>
            <a:ext cx="6554377" cy="716116"/>
          </a:xfrm>
          <a:prstGeom prst="rect">
            <a:avLst/>
          </a:prstGeom>
        </p:spPr>
      </p:pic>
      <p:pic>
        <p:nvPicPr>
          <p:cNvPr id="25" name="Picture 24" descr="clothes_people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312" r="36523" b="-312"/>
          <a:stretch/>
        </p:blipFill>
        <p:spPr>
          <a:xfrm>
            <a:off x="1384327" y="-761519"/>
            <a:ext cx="2216558" cy="6819014"/>
          </a:xfrm>
          <a:prstGeom prst="rect">
            <a:avLst/>
          </a:prstGeom>
        </p:spPr>
      </p:pic>
      <p:cxnSp>
        <p:nvCxnSpPr>
          <p:cNvPr id="26" name="Straight Arrow Connector 25"/>
          <p:cNvCxnSpPr/>
          <p:nvPr/>
        </p:nvCxnSpPr>
        <p:spPr>
          <a:xfrm flipH="1">
            <a:off x="3164415" y="2759163"/>
            <a:ext cx="2137832" cy="1"/>
          </a:xfrm>
          <a:prstGeom prst="straightConnector1">
            <a:avLst/>
          </a:prstGeom>
          <a:ln w="38100" cmpd="sng"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H="1">
            <a:off x="3069168" y="4528424"/>
            <a:ext cx="2137832" cy="1"/>
          </a:xfrm>
          <a:prstGeom prst="straightConnector1">
            <a:avLst/>
          </a:prstGeom>
          <a:ln w="38100" cmpd="sng"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0" name="Picture 29" descr="clothes_people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45" t="312" r="19278" b="-312"/>
          <a:stretch/>
        </p:blipFill>
        <p:spPr>
          <a:xfrm>
            <a:off x="1207381" y="-657839"/>
            <a:ext cx="2216558" cy="6819014"/>
          </a:xfrm>
          <a:prstGeom prst="rect">
            <a:avLst/>
          </a:prstGeom>
        </p:spPr>
      </p:pic>
      <p:cxnSp>
        <p:nvCxnSpPr>
          <p:cNvPr id="31" name="Straight Arrow Connector 30"/>
          <p:cNvCxnSpPr/>
          <p:nvPr/>
        </p:nvCxnSpPr>
        <p:spPr>
          <a:xfrm flipH="1">
            <a:off x="3620210" y="2751668"/>
            <a:ext cx="2137832" cy="1"/>
          </a:xfrm>
          <a:prstGeom prst="straightConnector1">
            <a:avLst/>
          </a:prstGeom>
          <a:ln w="38100" cmpd="sng"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H="1">
            <a:off x="3524963" y="3944086"/>
            <a:ext cx="2137832" cy="1"/>
          </a:xfrm>
          <a:prstGeom prst="straightConnector1">
            <a:avLst/>
          </a:prstGeom>
          <a:ln w="38100" cmpd="sng"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H="1">
            <a:off x="3524963" y="4876998"/>
            <a:ext cx="2137832" cy="1"/>
          </a:xfrm>
          <a:prstGeom prst="straightConnector1">
            <a:avLst/>
          </a:prstGeom>
          <a:ln w="38100" cmpd="sng"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4" name="Picture 33" descr="clothes_people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73" t="312" r="66517" b="-312"/>
          <a:stretch/>
        </p:blipFill>
        <p:spPr>
          <a:xfrm>
            <a:off x="983522" y="-886446"/>
            <a:ext cx="2748275" cy="6819014"/>
          </a:xfrm>
          <a:prstGeom prst="rect">
            <a:avLst/>
          </a:prstGeom>
        </p:spPr>
      </p:pic>
      <p:cxnSp>
        <p:nvCxnSpPr>
          <p:cNvPr id="35" name="Straight Arrow Connector 34"/>
          <p:cNvCxnSpPr/>
          <p:nvPr/>
        </p:nvCxnSpPr>
        <p:spPr>
          <a:xfrm flipH="1">
            <a:off x="3310157" y="2506047"/>
            <a:ext cx="2137832" cy="1"/>
          </a:xfrm>
          <a:prstGeom prst="straightConnector1">
            <a:avLst/>
          </a:prstGeom>
          <a:ln w="38100" cmpd="sng"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H="1">
            <a:off x="3214910" y="4273462"/>
            <a:ext cx="2137832" cy="1"/>
          </a:xfrm>
          <a:prstGeom prst="straightConnector1">
            <a:avLst/>
          </a:prstGeom>
          <a:ln w="38100" cmpd="sng"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7" name="Picture 36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301" r="6530"/>
          <a:stretch/>
        </p:blipFill>
        <p:spPr>
          <a:xfrm>
            <a:off x="844241" y="-886446"/>
            <a:ext cx="2465916" cy="7215787"/>
          </a:xfrm>
          <a:prstGeom prst="rect">
            <a:avLst/>
          </a:prstGeom>
        </p:spPr>
      </p:pic>
      <p:cxnSp>
        <p:nvCxnSpPr>
          <p:cNvPr id="38" name="Straight Arrow Connector 37"/>
          <p:cNvCxnSpPr/>
          <p:nvPr/>
        </p:nvCxnSpPr>
        <p:spPr>
          <a:xfrm flipH="1">
            <a:off x="3164415" y="2751670"/>
            <a:ext cx="2137832" cy="1"/>
          </a:xfrm>
          <a:prstGeom prst="straightConnector1">
            <a:avLst/>
          </a:prstGeom>
          <a:ln w="38100" cmpd="sng"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flipH="1">
            <a:off x="3069168" y="4876997"/>
            <a:ext cx="2137832" cy="1"/>
          </a:xfrm>
          <a:prstGeom prst="straightConnector1">
            <a:avLst/>
          </a:prstGeom>
          <a:ln w="38100" cmpd="sng"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Female Voice Subclip 5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880350" y="137076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551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85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3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500"/>
                            </p:stCondLst>
                            <p:childTnLst>
                              <p:par>
                                <p:cTn id="12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2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500"/>
                            </p:stCondLst>
                            <p:childTnLst>
                              <p:par>
                                <p:cTn id="15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500"/>
                            </p:stCondLst>
                            <p:childTnLst>
                              <p:par>
                                <p:cTn id="16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4" dur="285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 showWhenStopped="0">
                <p:cTn id="17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28079</TotalTime>
  <Words>96</Words>
  <Application>Microsoft Macintosh PowerPoint</Application>
  <PresentationFormat>On-screen Show (4:3)</PresentationFormat>
  <Paragraphs>12</Paragraphs>
  <Slides>10</Slides>
  <Notes>8</Notes>
  <HiddenSlides>0</HiddenSlides>
  <MMClips>40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Storlann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Fàilte</dc:title>
  <dc:creator>Anne McCormack</dc:creator>
  <cp:lastModifiedBy>Anne McCormack</cp:lastModifiedBy>
  <cp:revision>178</cp:revision>
  <dcterms:created xsi:type="dcterms:W3CDTF">2015-03-16T16:16:55Z</dcterms:created>
  <dcterms:modified xsi:type="dcterms:W3CDTF">2016-03-17T12:23:48Z</dcterms:modified>
</cp:coreProperties>
</file>