
<file path=[Content_Types].xml><?xml version="1.0" encoding="utf-8"?>
<Types xmlns="http://schemas.openxmlformats.org/package/2006/content-types">
  <Default Extension="xml" ContentType="application/xml"/>
  <Default Extension="mp3" ContentType="audi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71" r:id="rId2"/>
    <p:sldId id="270" r:id="rId3"/>
    <p:sldId id="272" r:id="rId4"/>
    <p:sldId id="273" r:id="rId5"/>
    <p:sldId id="275" r:id="rId6"/>
    <p:sldId id="274" r:id="rId7"/>
    <p:sldId id="280" r:id="rId8"/>
    <p:sldId id="281" r:id="rId9"/>
    <p:sldId id="276" r:id="rId10"/>
    <p:sldId id="277" r:id="rId11"/>
    <p:sldId id="278" r:id="rId12"/>
    <p:sldId id="279" r:id="rId13"/>
    <p:sldId id="282" r:id="rId14"/>
    <p:sldId id="283" r:id="rId15"/>
    <p:sldId id="284" r:id="rId16"/>
    <p:sldId id="285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F16"/>
    <a:srgbClr val="D8FF0D"/>
    <a:srgbClr val="FFE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739" autoAdjust="0"/>
  </p:normalViewPr>
  <p:slideViewPr>
    <p:cSldViewPr snapToGrid="0" snapToObjects="1">
      <p:cViewPr varScale="1">
        <p:scale>
          <a:sx n="151" d="100"/>
          <a:sy n="151" d="100"/>
        </p:scale>
        <p:origin x="-1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174FF-D669-D542-9607-76DA81ADFCEC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55E24-47EF-D74E-8343-BC17C72C8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3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to find the object and say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…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game and sing song. (The bag will have classroom objects in it.)</a:t>
            </a:r>
            <a:r>
              <a:rPr lang="en-GB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74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to ask with each slide: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faigh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peansail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Children to go and find the classroom objects.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Càit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bheil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……. ?</a:t>
            </a:r>
            <a:r>
              <a:rPr lang="en-GB" dirty="0" smtClean="0">
                <a:effectLst/>
              </a:rPr>
              <a:t>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to ask with each slide: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faigh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peansail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Children to go and find the classroom objects.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Càit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bheil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……. ?</a:t>
            </a:r>
            <a:r>
              <a:rPr lang="en-GB" dirty="0" smtClean="0">
                <a:effectLst/>
              </a:rPr>
              <a:t>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can ask: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Dè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colours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58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6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6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63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10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5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77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5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83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2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75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46942" y="959802"/>
            <a:ext cx="10742364" cy="626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8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6.png"/><Relationship Id="rId6" Type="http://schemas.openxmlformats.org/officeDocument/2006/relationships/image" Target="../media/image11.png"/><Relationship Id="rId7" Type="http://schemas.openxmlformats.org/officeDocument/2006/relationships/image" Target="../media/image5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6.png"/><Relationship Id="rId6" Type="http://schemas.openxmlformats.org/officeDocument/2006/relationships/image" Target="../media/image12.png"/><Relationship Id="rId7" Type="http://schemas.openxmlformats.org/officeDocument/2006/relationships/image" Target="../media/image5.png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6.png"/><Relationship Id="rId6" Type="http://schemas.openxmlformats.org/officeDocument/2006/relationships/image" Target="../media/image8.png"/><Relationship Id="rId7" Type="http://schemas.openxmlformats.org/officeDocument/2006/relationships/image" Target="../media/image5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.xml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5.png"/><Relationship Id="rId1" Type="http://schemas.microsoft.com/office/2007/relationships/media" Target="../media/media11.mp3"/><Relationship Id="rId2" Type="http://schemas.openxmlformats.org/officeDocument/2006/relationships/audio" Target="../media/media11.mp3"/><Relationship Id="rId3" Type="http://schemas.microsoft.com/office/2007/relationships/media" Target="../media/media12.mp3"/><Relationship Id="rId4" Type="http://schemas.openxmlformats.org/officeDocument/2006/relationships/audio" Target="../media/media12.mp3"/><Relationship Id="rId5" Type="http://schemas.microsoft.com/office/2007/relationships/media" Target="../media/media13.mp3"/><Relationship Id="rId6" Type="http://schemas.openxmlformats.org/officeDocument/2006/relationships/audio" Target="../media/media13.mp3"/><Relationship Id="rId7" Type="http://schemas.microsoft.com/office/2007/relationships/media" Target="../media/media14.mp3"/><Relationship Id="rId8" Type="http://schemas.openxmlformats.org/officeDocument/2006/relationships/audio" Target="../media/media14.mp3"/><Relationship Id="rId9" Type="http://schemas.microsoft.com/office/2007/relationships/media" Target="../media/media15.mp3"/><Relationship Id="rId10" Type="http://schemas.openxmlformats.org/officeDocument/2006/relationships/audio" Target="../media/media15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5" Type="http://schemas.openxmlformats.org/officeDocument/2006/relationships/image" Target="../media/image9.png"/><Relationship Id="rId6" Type="http://schemas.openxmlformats.org/officeDocument/2006/relationships/image" Target="../media/image8.png"/><Relationship Id="rId7" Type="http://schemas.openxmlformats.org/officeDocument/2006/relationships/image" Target="../media/image20.png"/><Relationship Id="rId8" Type="http://schemas.openxmlformats.org/officeDocument/2006/relationships/image" Target="../media/image5.png"/><Relationship Id="rId1" Type="http://schemas.microsoft.com/office/2007/relationships/media" Target="../media/media16.mp3"/><Relationship Id="rId2" Type="http://schemas.openxmlformats.org/officeDocument/2006/relationships/audio" Target="../media/media16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5.png"/><Relationship Id="rId1" Type="http://schemas.microsoft.com/office/2007/relationships/media" Target="../media/media17.mp3"/><Relationship Id="rId2" Type="http://schemas.openxmlformats.org/officeDocument/2006/relationships/audio" Target="../media/media17.mp3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5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6.png"/><Relationship Id="rId6" Type="http://schemas.openxmlformats.org/officeDocument/2006/relationships/image" Target="../media/image8.png"/><Relationship Id="rId7" Type="http://schemas.openxmlformats.org/officeDocument/2006/relationships/image" Target="../media/image5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6.png"/><Relationship Id="rId6" Type="http://schemas.openxmlformats.org/officeDocument/2006/relationships/image" Target="../media/image8.png"/><Relationship Id="rId7" Type="http://schemas.openxmlformats.org/officeDocument/2006/relationships/image" Target="../media/image5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6.png"/><Relationship Id="rId6" Type="http://schemas.openxmlformats.org/officeDocument/2006/relationships/image" Target="../media/image9.png"/><Relationship Id="rId7" Type="http://schemas.openxmlformats.org/officeDocument/2006/relationships/image" Target="../media/image5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6.png"/><Relationship Id="rId6" Type="http://schemas.openxmlformats.org/officeDocument/2006/relationships/image" Target="../media/image10.png"/><Relationship Id="rId7" Type="http://schemas.openxmlformats.org/officeDocument/2006/relationships/image" Target="../media/image5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6.png"/><Relationship Id="rId6" Type="http://schemas.openxmlformats.org/officeDocument/2006/relationships/image" Target="../media/image10.png"/><Relationship Id="rId7" Type="http://schemas.openxmlformats.org/officeDocument/2006/relationships/image" Target="../media/image5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85283" y="-64416"/>
            <a:ext cx="9828449" cy="6922416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87" y="2639493"/>
            <a:ext cx="2334026" cy="157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6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lassroom_alltex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7" t="39333" r="56726" b="51314"/>
          <a:stretch/>
        </p:blipFill>
        <p:spPr>
          <a:xfrm>
            <a:off x="5235325" y="2647150"/>
            <a:ext cx="4105147" cy="6781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78" y="1376052"/>
            <a:ext cx="2766272" cy="262283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3884892" y="3026834"/>
            <a:ext cx="2063750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drathai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4350" y="45360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lassroom_alltex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7" t="50000" r="56726" b="40647"/>
          <a:stretch/>
        </p:blipFill>
        <p:spPr>
          <a:xfrm>
            <a:off x="5235325" y="2647150"/>
            <a:ext cx="4105147" cy="6781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668" y="644782"/>
            <a:ext cx="2345558" cy="440287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3884892" y="3026834"/>
            <a:ext cx="2063750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reas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85517" y="39539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lassroom_alltex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7" t="59780" r="56726" b="30867"/>
          <a:stretch/>
        </p:blipFill>
        <p:spPr>
          <a:xfrm>
            <a:off x="4653242" y="2647150"/>
            <a:ext cx="4105147" cy="6781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6" r="82605" b="48043"/>
          <a:stretch/>
        </p:blipFill>
        <p:spPr>
          <a:xfrm>
            <a:off x="777335" y="694745"/>
            <a:ext cx="3995749" cy="4664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Straight Arrow Connector 4"/>
          <p:cNvCxnSpPr/>
          <p:nvPr/>
        </p:nvCxnSpPr>
        <p:spPr>
          <a:xfrm flipH="1">
            <a:off x="3302809" y="3026834"/>
            <a:ext cx="2063750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dealb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87017" y="41338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6" r="82605" b="48043"/>
          <a:stretch/>
        </p:blipFill>
        <p:spPr>
          <a:xfrm>
            <a:off x="2775209" y="694745"/>
            <a:ext cx="3995749" cy="4664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penci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542" y="1955618"/>
            <a:ext cx="2933700" cy="1739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4" t="73125" r="63595" b="7410"/>
          <a:stretch/>
        </p:blipFill>
        <p:spPr>
          <a:xfrm>
            <a:off x="2522486" y="452373"/>
            <a:ext cx="4248472" cy="43855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5" t="55229" r="21154" b="25306"/>
          <a:stretch/>
        </p:blipFill>
        <p:spPr>
          <a:xfrm>
            <a:off x="2777820" y="282245"/>
            <a:ext cx="4248472" cy="4385529"/>
          </a:xfrm>
          <a:prstGeom prst="rect">
            <a:avLst/>
          </a:prstGeom>
        </p:spPr>
      </p:pic>
      <p:pic>
        <p:nvPicPr>
          <p:cNvPr id="11" name="Picture 10" descr="boo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084" y="2124967"/>
            <a:ext cx="2778739" cy="18374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67" r="54509" b="20855"/>
          <a:stretch/>
        </p:blipFill>
        <p:spPr>
          <a:xfrm>
            <a:off x="3566140" y="2124967"/>
            <a:ext cx="2207683" cy="16404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811" y="1433322"/>
            <a:ext cx="2766272" cy="2719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854" y="1488117"/>
            <a:ext cx="2766272" cy="26228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265" y="478158"/>
            <a:ext cx="2345558" cy="440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0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ene11_all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4500"/>
            <a:ext cx="9144000" cy="6464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0" y="-356351"/>
            <a:ext cx="4169832" cy="246515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998019" y="1428751"/>
            <a:ext cx="7483721" cy="3701823"/>
            <a:chOff x="998019" y="1428751"/>
            <a:chExt cx="7483721" cy="3701823"/>
          </a:xfrm>
        </p:grpSpPr>
        <p:pic>
          <p:nvPicPr>
            <p:cNvPr id="7" name="Picture 6" descr="classroom-3-group1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4992" y="1449917"/>
              <a:ext cx="3895182" cy="2302782"/>
            </a:xfrm>
            <a:prstGeom prst="rect">
              <a:avLst/>
            </a:prstGeom>
          </p:spPr>
        </p:pic>
        <p:pic>
          <p:nvPicPr>
            <p:cNvPr id="8" name="Picture 7" descr="classroom-3-group1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558" y="2753708"/>
              <a:ext cx="3895182" cy="2302782"/>
            </a:xfrm>
            <a:prstGeom prst="rect">
              <a:avLst/>
            </a:prstGeom>
          </p:spPr>
        </p:pic>
        <p:pic>
          <p:nvPicPr>
            <p:cNvPr id="9" name="Picture 8" descr="Classroom-3_group-2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703" y="1428751"/>
              <a:ext cx="4002594" cy="2366282"/>
            </a:xfrm>
            <a:prstGeom prst="rect">
              <a:avLst/>
            </a:prstGeom>
          </p:spPr>
        </p:pic>
        <p:pic>
          <p:nvPicPr>
            <p:cNvPr id="10" name="Picture 9" descr="Classroom-3_group-2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019" y="2764292"/>
              <a:ext cx="4002594" cy="2366282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998021" y="1439335"/>
            <a:ext cx="7483719" cy="3701823"/>
            <a:chOff x="998020" y="1439335"/>
            <a:chExt cx="7483719" cy="370182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4992" y="1460501"/>
              <a:ext cx="3895181" cy="230278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558" y="2764292"/>
              <a:ext cx="3895181" cy="230278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704" y="1439335"/>
              <a:ext cx="4002592" cy="236628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020" y="2774876"/>
              <a:ext cx="4002592" cy="2366282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705" y="-579362"/>
            <a:ext cx="4721425" cy="2791245"/>
          </a:xfrm>
          <a:prstGeom prst="rect">
            <a:avLst/>
          </a:prstGeom>
        </p:spPr>
      </p:pic>
      <p:pic>
        <p:nvPicPr>
          <p:cNvPr id="2" name="Female Voice Subclip 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0" y="6019901"/>
            <a:ext cx="812800" cy="812800"/>
          </a:xfrm>
          <a:prstGeom prst="rect">
            <a:avLst/>
          </a:prstGeom>
        </p:spPr>
      </p:pic>
      <p:pic>
        <p:nvPicPr>
          <p:cNvPr id="3" name="Female Voice Subclip 0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23949" y="6045200"/>
            <a:ext cx="812800" cy="812800"/>
          </a:xfrm>
          <a:prstGeom prst="rect">
            <a:avLst/>
          </a:prstGeom>
        </p:spPr>
      </p:pic>
      <p:pic>
        <p:nvPicPr>
          <p:cNvPr id="16" name="Mail Voice Subclip 01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082823" y="6045200"/>
            <a:ext cx="812800" cy="812800"/>
          </a:xfrm>
          <a:prstGeom prst="rect">
            <a:avLst/>
          </a:prstGeom>
        </p:spPr>
      </p:pic>
      <p:pic>
        <p:nvPicPr>
          <p:cNvPr id="18" name="Mail Voice Subclip 0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346470" y="6045200"/>
            <a:ext cx="812800" cy="812800"/>
          </a:xfrm>
          <a:prstGeom prst="rect">
            <a:avLst/>
          </a:prstGeom>
        </p:spPr>
      </p:pic>
      <p:pic>
        <p:nvPicPr>
          <p:cNvPr id="21" name="Female Voice Subclip 04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57200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32952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83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38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2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28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80"/>
                            </p:stCondLst>
                            <p:childTnLst>
                              <p:par>
                                <p:cTn id="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28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06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38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52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106085" y="167592"/>
            <a:ext cx="5175248" cy="5739648"/>
            <a:chOff x="2106085" y="167592"/>
            <a:chExt cx="5175248" cy="5739648"/>
          </a:xfrm>
        </p:grpSpPr>
        <p:pic>
          <p:nvPicPr>
            <p:cNvPr id="4" name="Picture 3" descr="scene11_all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93" t="28326" r="43110" b="18027"/>
            <a:stretch/>
          </p:blipFill>
          <p:spPr>
            <a:xfrm>
              <a:off x="2106085" y="167592"/>
              <a:ext cx="5175248" cy="5739648"/>
            </a:xfrm>
            <a:prstGeom prst="rect">
              <a:avLst/>
            </a:prstGeom>
          </p:spPr>
        </p:pic>
        <p:pic>
          <p:nvPicPr>
            <p:cNvPr id="5" name="Picture 4" descr="book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1909" y="2984547"/>
              <a:ext cx="883092" cy="58394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15" t="55229" r="21154" b="25306"/>
            <a:stretch/>
          </p:blipFill>
          <p:spPr>
            <a:xfrm>
              <a:off x="4256791" y="2528025"/>
              <a:ext cx="1375196" cy="1419560"/>
            </a:xfrm>
            <a:prstGeom prst="rect">
              <a:avLst/>
            </a:prstGeom>
          </p:spPr>
        </p:pic>
      </p:grpSp>
      <p:pic>
        <p:nvPicPr>
          <p:cNvPr id="2" name="Picture 1" descr="Dè-tha-anns-an-drathair-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84" y="-61475"/>
            <a:ext cx="4380170" cy="2589500"/>
          </a:xfrm>
          <a:prstGeom prst="rect">
            <a:avLst/>
          </a:prstGeom>
        </p:spPr>
      </p:pic>
      <p:pic>
        <p:nvPicPr>
          <p:cNvPr id="6" name="Female Voice Subclip 0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6151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22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86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ea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3"/>
          <a:stretch/>
        </p:blipFill>
        <p:spPr>
          <a:xfrm>
            <a:off x="2290035" y="-49924"/>
            <a:ext cx="4673797" cy="5944841"/>
          </a:xfrm>
          <a:prstGeom prst="rect">
            <a:avLst/>
          </a:prstGeom>
        </p:spPr>
      </p:pic>
      <p:pic>
        <p:nvPicPr>
          <p:cNvPr id="7" name="Picture 6" descr="dethaannsaphreasa-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916" y="-311519"/>
            <a:ext cx="5020668" cy="2968154"/>
          </a:xfrm>
          <a:prstGeom prst="rect">
            <a:avLst/>
          </a:prstGeom>
        </p:spPr>
      </p:pic>
      <p:pic>
        <p:nvPicPr>
          <p:cNvPr id="2" name="Female Voice Subclip 0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241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56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lassroom_main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1" y="282245"/>
            <a:ext cx="9144000" cy="540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6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50" y="955430"/>
            <a:ext cx="9096239" cy="5377581"/>
          </a:xfrm>
          <a:prstGeom prst="rect">
            <a:avLst/>
          </a:prstGeom>
        </p:spPr>
      </p:pic>
      <p:pic>
        <p:nvPicPr>
          <p:cNvPr id="3" name="Female Voice Subclip 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9211" y="3835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4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lassroom_alltex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029" r="1459" b="58805"/>
          <a:stretch/>
        </p:blipFill>
        <p:spPr>
          <a:xfrm>
            <a:off x="2096686" y="3753995"/>
            <a:ext cx="5950692" cy="809514"/>
          </a:xfrm>
          <a:prstGeom prst="rect">
            <a:avLst/>
          </a:prstGeom>
        </p:spPr>
      </p:pic>
      <p:pic>
        <p:nvPicPr>
          <p:cNvPr id="13" name="Picture 12" descr="penci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86" y="1542868"/>
            <a:ext cx="2933700" cy="1739900"/>
          </a:xfrm>
          <a:prstGeom prst="rect">
            <a:avLst/>
          </a:prstGeom>
        </p:spPr>
      </p:pic>
      <p:pic>
        <p:nvPicPr>
          <p:cNvPr id="14" name="peansai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6685" y="45635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8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8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48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lassroom_alltex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0647" r="1459" b="50000"/>
          <a:stretch/>
        </p:blipFill>
        <p:spPr>
          <a:xfrm>
            <a:off x="2096686" y="3885401"/>
            <a:ext cx="5950692" cy="6781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4" t="73125" r="63595" b="7410"/>
          <a:stretch/>
        </p:blipFill>
        <p:spPr>
          <a:xfrm>
            <a:off x="2777820" y="-500127"/>
            <a:ext cx="4248472" cy="4385529"/>
          </a:xfrm>
          <a:prstGeom prst="rect">
            <a:avLst/>
          </a:prstGeom>
        </p:spPr>
      </p:pic>
      <p:pic>
        <p:nvPicPr>
          <p:cNvPr id="2" name="pean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4561" y="42311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3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lassroom_alltex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9773" r="58383" b="70874"/>
          <a:stretch/>
        </p:blipFill>
        <p:spPr>
          <a:xfrm>
            <a:off x="2096686" y="3885401"/>
            <a:ext cx="4105147" cy="6781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5" t="55229" r="21154" b="25306"/>
          <a:stretch/>
        </p:blipFill>
        <p:spPr>
          <a:xfrm>
            <a:off x="2777820" y="-500127"/>
            <a:ext cx="4248472" cy="4385529"/>
          </a:xfrm>
          <a:prstGeom prst="rect">
            <a:avLst/>
          </a:prstGeom>
        </p:spPr>
      </p:pic>
      <p:pic>
        <p:nvPicPr>
          <p:cNvPr id="3" name="sios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49699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3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lassroom_alltex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2" t="60062" r="15131" b="30585"/>
          <a:stretch/>
        </p:blipFill>
        <p:spPr>
          <a:xfrm>
            <a:off x="2117259" y="3832485"/>
            <a:ext cx="4105147" cy="678107"/>
          </a:xfrm>
          <a:prstGeom prst="rect">
            <a:avLst/>
          </a:prstGeom>
        </p:spPr>
      </p:pic>
      <p:pic>
        <p:nvPicPr>
          <p:cNvPr id="2" name="Picture 1" descr="boo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084" y="1669884"/>
            <a:ext cx="2778739" cy="1837432"/>
          </a:xfrm>
          <a:prstGeom prst="rect">
            <a:avLst/>
          </a:prstGeom>
        </p:spPr>
      </p:pic>
      <p:pic>
        <p:nvPicPr>
          <p:cNvPr id="4" name="leabh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47159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3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lassroom_alltex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7" t="50000" r="14786" b="40647"/>
          <a:stretch/>
        </p:blipFill>
        <p:spPr>
          <a:xfrm>
            <a:off x="64685" y="2722554"/>
            <a:ext cx="4105147" cy="6781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67" r="54509" b="20855"/>
          <a:stretch/>
        </p:blipFill>
        <p:spPr>
          <a:xfrm>
            <a:off x="5884334" y="2181485"/>
            <a:ext cx="2207683" cy="164041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778250" y="3059902"/>
            <a:ext cx="3418417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aipe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80933" y="40597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9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lassroom_alltex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7" t="29699" r="56726" b="60948"/>
          <a:stretch/>
        </p:blipFill>
        <p:spPr>
          <a:xfrm>
            <a:off x="4536825" y="2647150"/>
            <a:ext cx="4105147" cy="6781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78" y="1327489"/>
            <a:ext cx="2766272" cy="2719962"/>
          </a:xfrm>
          <a:prstGeom prst="rect">
            <a:avLst/>
          </a:prstGeom>
        </p:spPr>
      </p:pic>
      <p:pic>
        <p:nvPicPr>
          <p:cNvPr id="2" name="bo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4025" y="4313767"/>
            <a:ext cx="812800" cy="8128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3884892" y="3026834"/>
            <a:ext cx="2063750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98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22318</TotalTime>
  <Words>108</Words>
  <Application>Microsoft Macintosh PowerPoint</Application>
  <PresentationFormat>On-screen Show (4:3)</PresentationFormat>
  <Paragraphs>24</Paragraphs>
  <Slides>16</Slides>
  <Notes>13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Storlann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Fàilte</dc:title>
  <dc:creator>Anne McCormack</dc:creator>
  <cp:lastModifiedBy>Anne McCormack</cp:lastModifiedBy>
  <cp:revision>161</cp:revision>
  <dcterms:created xsi:type="dcterms:W3CDTF">2015-03-16T16:16:55Z</dcterms:created>
  <dcterms:modified xsi:type="dcterms:W3CDTF">2016-03-17T14:38:45Z</dcterms:modified>
</cp:coreProperties>
</file>