
<file path=[Content_Types].xml><?xml version="1.0" encoding="utf-8"?>
<Types xmlns="http://schemas.openxmlformats.org/package/2006/content-types">
  <Default Extension="xml" ContentType="application/xml"/>
  <Default Extension="mp3" ContentType="audio/unknown"/>
  <Default Extension="bin" ContentType="application/vnd.openxmlformats-officedocument.presentationml.printerSettings"/>
  <Default Extension="png" ContentType="image/png"/>
  <Default Extension="jpe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8"/>
  </p:notesMasterIdLst>
  <p:sldIdLst>
    <p:sldId id="271" r:id="rId2"/>
    <p:sldId id="270" r:id="rId3"/>
    <p:sldId id="272" r:id="rId4"/>
    <p:sldId id="273" r:id="rId5"/>
    <p:sldId id="275" r:id="rId6"/>
    <p:sldId id="274" r:id="rId7"/>
    <p:sldId id="280" r:id="rId8"/>
    <p:sldId id="281" r:id="rId9"/>
    <p:sldId id="276" r:id="rId10"/>
    <p:sldId id="277" r:id="rId11"/>
    <p:sldId id="278" r:id="rId12"/>
    <p:sldId id="279" r:id="rId13"/>
    <p:sldId id="282" r:id="rId14"/>
    <p:sldId id="283" r:id="rId15"/>
    <p:sldId id="284" r:id="rId16"/>
    <p:sldId id="285" r:id="rId1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BFF16"/>
    <a:srgbClr val="D8FF0D"/>
    <a:srgbClr val="FFE02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5739" autoAdjust="0"/>
  </p:normalViewPr>
  <p:slideViewPr>
    <p:cSldViewPr snapToGrid="0" snapToObjects="1">
      <p:cViewPr varScale="1">
        <p:scale>
          <a:sx n="151" d="100"/>
          <a:sy n="151" d="100"/>
        </p:scale>
        <p:origin x="-128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notesMaster" Target="notesMasters/notesMaster1.xml"/><Relationship Id="rId19" Type="http://schemas.openxmlformats.org/officeDocument/2006/relationships/printerSettings" Target="printerSettings/printerSettings1.bin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71174FF-D669-D542-9607-76DA81ADFCEC}" type="datetimeFigureOut">
              <a:rPr lang="en-US" smtClean="0"/>
              <a:t>17/03/2016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7255E24-47EF-D74E-8343-BC17C72C8C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55369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255E24-47EF-D74E-8343-BC17C72C8C6D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721631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255E24-47EF-D74E-8343-BC17C72C8C6D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721631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255E24-47EF-D74E-8343-BC17C72C8C6D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721631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Children to find the object and say</a:t>
            </a:r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…</a:t>
            </a:r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255E24-47EF-D74E-8343-BC17C72C8C6D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721631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Play game and sing song. (The bag will have classroom objects in it.)</a:t>
            </a:r>
            <a:r>
              <a:rPr lang="en-GB" dirty="0" smtClean="0">
                <a:effectLst/>
              </a:rPr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255E24-47EF-D74E-8343-BC17C72C8C6D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64746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255E24-47EF-D74E-8343-BC17C72C8C6D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72163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Teacher to ask with each slide:</a:t>
            </a:r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Am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faigh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mi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peansail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Children to go and find the classroom objects.</a:t>
            </a:r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Càit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bheil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……. ?</a:t>
            </a:r>
            <a:r>
              <a:rPr lang="en-GB" dirty="0" smtClean="0">
                <a:effectLst/>
              </a:rPr>
              <a:t> </a:t>
            </a: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255E24-47EF-D74E-8343-BC17C72C8C6D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721631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Teacher to ask with each slide:</a:t>
            </a:r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Am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faigh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mi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peansail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Children to go and find the classroom objects.</a:t>
            </a:r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Càit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bheil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……. ?</a:t>
            </a:r>
            <a:r>
              <a:rPr lang="en-GB" dirty="0" smtClean="0">
                <a:effectLst/>
              </a:rPr>
              <a:t> </a:t>
            </a: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255E24-47EF-D74E-8343-BC17C72C8C6D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721631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Teacher can ask: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an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dath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</a:t>
            </a:r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revising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colours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255E24-47EF-D74E-8343-BC17C72C8C6D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721631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255E24-47EF-D74E-8343-BC17C72C8C6D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721631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255E24-47EF-D74E-8343-BC17C72C8C6D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721631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255E24-47EF-D74E-8343-BC17C72C8C6D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721631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255E24-47EF-D74E-8343-BC17C72C8C6D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72163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4F9276F-5C88-1D4C-B4DE-0461E71F1941}" type="datetimeFigureOut">
              <a:rPr lang="en-US" smtClean="0"/>
              <a:t>17/03/2016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F59E74D-89B7-6F40-ABE1-440B97BE03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7580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4F9276F-5C88-1D4C-B4DE-0461E71F1941}" type="datetimeFigureOut">
              <a:rPr lang="en-US" smtClean="0"/>
              <a:t>17/03/2016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F59E74D-89B7-6F40-ABE1-440B97BE03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96637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4F9276F-5C88-1D4C-B4DE-0461E71F1941}" type="datetimeFigureOut">
              <a:rPr lang="en-US" smtClean="0"/>
              <a:t>17/03/2016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F59E74D-89B7-6F40-ABE1-440B97BE03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39675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4F9276F-5C88-1D4C-B4DE-0461E71F1941}" type="datetimeFigureOut">
              <a:rPr lang="en-US" smtClean="0"/>
              <a:t>17/03/2016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F59E74D-89B7-6F40-ABE1-440B97BE03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7633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4F9276F-5C88-1D4C-B4DE-0461E71F1941}" type="datetimeFigureOut">
              <a:rPr lang="en-US" smtClean="0"/>
              <a:t>17/03/2016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F59E74D-89B7-6F40-ABE1-440B97BE03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25103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4F9276F-5C88-1D4C-B4DE-0461E71F1941}" type="datetimeFigureOut">
              <a:rPr lang="en-US" smtClean="0"/>
              <a:t>17/03/2016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F59E74D-89B7-6F40-ABE1-440B97BE03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13504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4F9276F-5C88-1D4C-B4DE-0461E71F1941}" type="datetimeFigureOut">
              <a:rPr lang="en-US" smtClean="0"/>
              <a:t>17/03/2016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F59E74D-89B7-6F40-ABE1-440B97BE03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33771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4F9276F-5C88-1D4C-B4DE-0461E71F1941}" type="datetimeFigureOut">
              <a:rPr lang="en-US" smtClean="0"/>
              <a:t>17/03/2016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F59E74D-89B7-6F40-ABE1-440B97BE03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30564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4F9276F-5C88-1D4C-B4DE-0461E71F1941}" type="datetimeFigureOut">
              <a:rPr lang="en-US" smtClean="0"/>
              <a:t>17/03/2016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F59E74D-89B7-6F40-ABE1-440B97BE03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15838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4F9276F-5C88-1D4C-B4DE-0461E71F1941}" type="datetimeFigureOut">
              <a:rPr lang="en-US" smtClean="0"/>
              <a:t>17/03/2016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F59E74D-89B7-6F40-ABE1-440B97BE03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18209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4F9276F-5C88-1D4C-B4DE-0461E71F1941}" type="datetimeFigureOut">
              <a:rPr lang="en-US" smtClean="0"/>
              <a:t>17/03/2016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F59E74D-89B7-6F40-ABE1-440B97BE03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07755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-646942" y="959802"/>
            <a:ext cx="10742364" cy="6265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59853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xmlns:p14="http://schemas.microsoft.com/office/powerpoint/2010/main" id="1" dur="indefinite" restart="never" nodeType="tmRoot"/>
      </p:par>
    </p:tnLst>
  </p:timing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9.xml"/><Relationship Id="rId5" Type="http://schemas.openxmlformats.org/officeDocument/2006/relationships/image" Target="../media/image6.png"/><Relationship Id="rId6" Type="http://schemas.openxmlformats.org/officeDocument/2006/relationships/image" Target="../media/image11.png"/><Relationship Id="rId7" Type="http://schemas.openxmlformats.org/officeDocument/2006/relationships/image" Target="../media/image5.png"/><Relationship Id="rId1" Type="http://schemas.microsoft.com/office/2007/relationships/media" Target="../media/media8.mp3"/><Relationship Id="rId2" Type="http://schemas.openxmlformats.org/officeDocument/2006/relationships/audio" Target="../media/media8.mp3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10.xml"/><Relationship Id="rId5" Type="http://schemas.openxmlformats.org/officeDocument/2006/relationships/image" Target="../media/image6.png"/><Relationship Id="rId6" Type="http://schemas.openxmlformats.org/officeDocument/2006/relationships/image" Target="../media/image12.png"/><Relationship Id="rId7" Type="http://schemas.openxmlformats.org/officeDocument/2006/relationships/image" Target="../media/image5.png"/><Relationship Id="rId1" Type="http://schemas.microsoft.com/office/2007/relationships/media" Target="../media/media9.mp3"/><Relationship Id="rId2" Type="http://schemas.openxmlformats.org/officeDocument/2006/relationships/audio" Target="../media/media9.mp3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11.xml"/><Relationship Id="rId5" Type="http://schemas.openxmlformats.org/officeDocument/2006/relationships/image" Target="../media/image6.png"/><Relationship Id="rId6" Type="http://schemas.openxmlformats.org/officeDocument/2006/relationships/image" Target="../media/image8.png"/><Relationship Id="rId7" Type="http://schemas.openxmlformats.org/officeDocument/2006/relationships/image" Target="../media/image5.png"/><Relationship Id="rId1" Type="http://schemas.microsoft.com/office/2007/relationships/media" Target="../media/media10.mp3"/><Relationship Id="rId2" Type="http://schemas.openxmlformats.org/officeDocument/2006/relationships/audio" Target="../media/media10.mp3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4" Type="http://schemas.openxmlformats.org/officeDocument/2006/relationships/image" Target="../media/image7.png"/><Relationship Id="rId5" Type="http://schemas.openxmlformats.org/officeDocument/2006/relationships/image" Target="../media/image9.png"/><Relationship Id="rId6" Type="http://schemas.openxmlformats.org/officeDocument/2006/relationships/image" Target="../media/image10.png"/><Relationship Id="rId7" Type="http://schemas.openxmlformats.org/officeDocument/2006/relationships/image" Target="../media/image11.png"/><Relationship Id="rId8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14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2.xml"/><Relationship Id="rId12" Type="http://schemas.openxmlformats.org/officeDocument/2006/relationships/image" Target="../media/image13.png"/><Relationship Id="rId13" Type="http://schemas.openxmlformats.org/officeDocument/2006/relationships/image" Target="../media/image14.png"/><Relationship Id="rId14" Type="http://schemas.openxmlformats.org/officeDocument/2006/relationships/image" Target="../media/image15.png"/><Relationship Id="rId15" Type="http://schemas.openxmlformats.org/officeDocument/2006/relationships/image" Target="../media/image16.png"/><Relationship Id="rId16" Type="http://schemas.openxmlformats.org/officeDocument/2006/relationships/image" Target="../media/image17.png"/><Relationship Id="rId17" Type="http://schemas.openxmlformats.org/officeDocument/2006/relationships/image" Target="../media/image18.png"/><Relationship Id="rId18" Type="http://schemas.openxmlformats.org/officeDocument/2006/relationships/image" Target="../media/image19.png"/><Relationship Id="rId19" Type="http://schemas.openxmlformats.org/officeDocument/2006/relationships/image" Target="../media/image5.png"/><Relationship Id="rId1" Type="http://schemas.microsoft.com/office/2007/relationships/media" Target="../media/media11.mp3"/><Relationship Id="rId2" Type="http://schemas.openxmlformats.org/officeDocument/2006/relationships/audio" Target="../media/media11.mp3"/><Relationship Id="rId3" Type="http://schemas.microsoft.com/office/2007/relationships/media" Target="../media/media12.mp3"/><Relationship Id="rId4" Type="http://schemas.openxmlformats.org/officeDocument/2006/relationships/audio" Target="../media/media12.mp3"/><Relationship Id="rId5" Type="http://schemas.microsoft.com/office/2007/relationships/media" Target="../media/media13.mp3"/><Relationship Id="rId6" Type="http://schemas.openxmlformats.org/officeDocument/2006/relationships/audio" Target="../media/media13.mp3"/><Relationship Id="rId7" Type="http://schemas.microsoft.com/office/2007/relationships/media" Target="../media/media14.mp3"/><Relationship Id="rId8" Type="http://schemas.openxmlformats.org/officeDocument/2006/relationships/audio" Target="../media/media14.mp3"/><Relationship Id="rId9" Type="http://schemas.microsoft.com/office/2007/relationships/media" Target="../media/media15.mp3"/><Relationship Id="rId10" Type="http://schemas.openxmlformats.org/officeDocument/2006/relationships/audio" Target="../media/media15.mp3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13.png"/><Relationship Id="rId5" Type="http://schemas.openxmlformats.org/officeDocument/2006/relationships/image" Target="../media/image9.png"/><Relationship Id="rId6" Type="http://schemas.openxmlformats.org/officeDocument/2006/relationships/image" Target="../media/image8.png"/><Relationship Id="rId7" Type="http://schemas.openxmlformats.org/officeDocument/2006/relationships/image" Target="../media/image20.png"/><Relationship Id="rId8" Type="http://schemas.openxmlformats.org/officeDocument/2006/relationships/image" Target="../media/image5.png"/><Relationship Id="rId1" Type="http://schemas.microsoft.com/office/2007/relationships/media" Target="../media/media16.mp3"/><Relationship Id="rId2" Type="http://schemas.openxmlformats.org/officeDocument/2006/relationships/audio" Target="../media/media16.mp3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13.xml"/><Relationship Id="rId5" Type="http://schemas.openxmlformats.org/officeDocument/2006/relationships/image" Target="../media/image21.png"/><Relationship Id="rId6" Type="http://schemas.openxmlformats.org/officeDocument/2006/relationships/image" Target="../media/image22.png"/><Relationship Id="rId7" Type="http://schemas.openxmlformats.org/officeDocument/2006/relationships/image" Target="../media/image5.png"/><Relationship Id="rId1" Type="http://schemas.microsoft.com/office/2007/relationships/media" Target="../media/media17.mp3"/><Relationship Id="rId2" Type="http://schemas.openxmlformats.org/officeDocument/2006/relationships/audio" Target="../media/media17.mp3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2.xml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1" Type="http://schemas.microsoft.com/office/2007/relationships/media" Target="../media/media1.mp3"/><Relationship Id="rId2" Type="http://schemas.openxmlformats.org/officeDocument/2006/relationships/audio" Target="../media/media1.mp3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3.xml"/><Relationship Id="rId5" Type="http://schemas.openxmlformats.org/officeDocument/2006/relationships/image" Target="../media/image6.png"/><Relationship Id="rId6" Type="http://schemas.openxmlformats.org/officeDocument/2006/relationships/image" Target="../media/image7.png"/><Relationship Id="rId7" Type="http://schemas.openxmlformats.org/officeDocument/2006/relationships/image" Target="../media/image5.png"/><Relationship Id="rId1" Type="http://schemas.microsoft.com/office/2007/relationships/media" Target="../media/media2.mp3"/><Relationship Id="rId2" Type="http://schemas.openxmlformats.org/officeDocument/2006/relationships/audio" Target="../media/media2.mp3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4.xml"/><Relationship Id="rId5" Type="http://schemas.openxmlformats.org/officeDocument/2006/relationships/image" Target="../media/image6.png"/><Relationship Id="rId6" Type="http://schemas.openxmlformats.org/officeDocument/2006/relationships/image" Target="../media/image8.png"/><Relationship Id="rId7" Type="http://schemas.openxmlformats.org/officeDocument/2006/relationships/image" Target="../media/image5.png"/><Relationship Id="rId1" Type="http://schemas.microsoft.com/office/2007/relationships/media" Target="../media/media3.mp3"/><Relationship Id="rId2" Type="http://schemas.openxmlformats.org/officeDocument/2006/relationships/audio" Target="../media/media3.mp3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5.xml"/><Relationship Id="rId5" Type="http://schemas.openxmlformats.org/officeDocument/2006/relationships/image" Target="../media/image6.png"/><Relationship Id="rId6" Type="http://schemas.openxmlformats.org/officeDocument/2006/relationships/image" Target="../media/image8.png"/><Relationship Id="rId7" Type="http://schemas.openxmlformats.org/officeDocument/2006/relationships/image" Target="../media/image5.png"/><Relationship Id="rId1" Type="http://schemas.microsoft.com/office/2007/relationships/media" Target="../media/media4.mp3"/><Relationship Id="rId2" Type="http://schemas.openxmlformats.org/officeDocument/2006/relationships/audio" Target="../media/media4.mp3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6.xml"/><Relationship Id="rId5" Type="http://schemas.openxmlformats.org/officeDocument/2006/relationships/image" Target="../media/image6.png"/><Relationship Id="rId6" Type="http://schemas.openxmlformats.org/officeDocument/2006/relationships/image" Target="../media/image9.png"/><Relationship Id="rId7" Type="http://schemas.openxmlformats.org/officeDocument/2006/relationships/image" Target="../media/image5.png"/><Relationship Id="rId1" Type="http://schemas.microsoft.com/office/2007/relationships/media" Target="../media/media5.mp3"/><Relationship Id="rId2" Type="http://schemas.openxmlformats.org/officeDocument/2006/relationships/audio" Target="../media/media5.mp3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7.xml"/><Relationship Id="rId5" Type="http://schemas.openxmlformats.org/officeDocument/2006/relationships/image" Target="../media/image6.png"/><Relationship Id="rId6" Type="http://schemas.openxmlformats.org/officeDocument/2006/relationships/image" Target="../media/image10.png"/><Relationship Id="rId7" Type="http://schemas.openxmlformats.org/officeDocument/2006/relationships/image" Target="../media/image5.png"/><Relationship Id="rId1" Type="http://schemas.microsoft.com/office/2007/relationships/media" Target="../media/media6.mp3"/><Relationship Id="rId2" Type="http://schemas.openxmlformats.org/officeDocument/2006/relationships/audio" Target="../media/media6.mp3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8.xml"/><Relationship Id="rId5" Type="http://schemas.openxmlformats.org/officeDocument/2006/relationships/image" Target="../media/image6.png"/><Relationship Id="rId6" Type="http://schemas.openxmlformats.org/officeDocument/2006/relationships/image" Target="../media/image10.png"/><Relationship Id="rId7" Type="http://schemas.openxmlformats.org/officeDocument/2006/relationships/image" Target="../media/image5.png"/><Relationship Id="rId1" Type="http://schemas.microsoft.com/office/2007/relationships/media" Target="../media/media7.mp3"/><Relationship Id="rId2" Type="http://schemas.openxmlformats.org/officeDocument/2006/relationships/audio" Target="../media/media7.mp3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-285283" y="-64416"/>
            <a:ext cx="9828449" cy="6922416"/>
          </a:xfrm>
          <a:prstGeom prst="rect">
            <a:avLst/>
          </a:prstGeom>
          <a:solidFill>
            <a:srgbClr val="FBFF16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 descr="logo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4987" y="2639493"/>
            <a:ext cx="2334026" cy="1574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5868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-285283" y="-282245"/>
            <a:ext cx="9828449" cy="564490"/>
          </a:xfrm>
          <a:prstGeom prst="rect">
            <a:avLst/>
          </a:prstGeom>
          <a:solidFill>
            <a:srgbClr val="FBFF16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 descr="classroom_alltext.png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87" t="39333" r="56726" b="51314"/>
          <a:stretch/>
        </p:blipFill>
        <p:spPr>
          <a:xfrm>
            <a:off x="5235325" y="2647150"/>
            <a:ext cx="4105147" cy="678107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8978" y="1376052"/>
            <a:ext cx="2766272" cy="2622835"/>
          </a:xfrm>
          <a:prstGeom prst="rect">
            <a:avLst/>
          </a:prstGeom>
        </p:spPr>
      </p:pic>
      <p:cxnSp>
        <p:nvCxnSpPr>
          <p:cNvPr id="5" name="Straight Arrow Connector 4"/>
          <p:cNvCxnSpPr/>
          <p:nvPr/>
        </p:nvCxnSpPr>
        <p:spPr>
          <a:xfrm flipH="1">
            <a:off x="3884892" y="3026834"/>
            <a:ext cx="2063750" cy="0"/>
          </a:xfrm>
          <a:prstGeom prst="straightConnector1">
            <a:avLst/>
          </a:prstGeom>
          <a:ln w="57150" cmpd="sng"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" name="drathair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324350" y="4536017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5162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133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250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3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7" dur="133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2" dur="133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 showWhenStopped="0">
                <p:cTn id="3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-285283" y="-282245"/>
            <a:ext cx="9828449" cy="564490"/>
          </a:xfrm>
          <a:prstGeom prst="rect">
            <a:avLst/>
          </a:prstGeom>
          <a:solidFill>
            <a:srgbClr val="FBFF16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 descr="classroom_alltext.png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87" t="50000" r="56726" b="40647"/>
          <a:stretch/>
        </p:blipFill>
        <p:spPr>
          <a:xfrm>
            <a:off x="5235325" y="2647150"/>
            <a:ext cx="4105147" cy="678107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8668" y="644782"/>
            <a:ext cx="2345558" cy="4402876"/>
          </a:xfrm>
          <a:prstGeom prst="rect">
            <a:avLst/>
          </a:prstGeom>
        </p:spPr>
      </p:pic>
      <p:cxnSp>
        <p:nvCxnSpPr>
          <p:cNvPr id="5" name="Straight Arrow Connector 4"/>
          <p:cNvCxnSpPr/>
          <p:nvPr/>
        </p:nvCxnSpPr>
        <p:spPr>
          <a:xfrm flipH="1">
            <a:off x="3884892" y="3026834"/>
            <a:ext cx="2063750" cy="0"/>
          </a:xfrm>
          <a:prstGeom prst="straightConnector1">
            <a:avLst/>
          </a:prstGeom>
          <a:ln w="57150" cmpd="sng"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" name="preasa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885517" y="3953934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9682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117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250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3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7" dur="117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2" dur="117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 showWhenStopped="0">
                <p:cTn id="3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-285283" y="-282245"/>
            <a:ext cx="9828449" cy="564490"/>
          </a:xfrm>
          <a:prstGeom prst="rect">
            <a:avLst/>
          </a:prstGeom>
          <a:solidFill>
            <a:srgbClr val="FBFF16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 descr="classroom_alltext.png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87" t="59780" r="56726" b="30867"/>
          <a:stretch/>
        </p:blipFill>
        <p:spPr>
          <a:xfrm>
            <a:off x="4653242" y="2647150"/>
            <a:ext cx="4105147" cy="678107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236" r="82605" b="48043"/>
          <a:stretch/>
        </p:blipFill>
        <p:spPr>
          <a:xfrm>
            <a:off x="777335" y="694745"/>
            <a:ext cx="3995749" cy="466417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cxnSp>
        <p:nvCxnSpPr>
          <p:cNvPr id="5" name="Straight Arrow Connector 4"/>
          <p:cNvCxnSpPr/>
          <p:nvPr/>
        </p:nvCxnSpPr>
        <p:spPr>
          <a:xfrm flipH="1">
            <a:off x="3302809" y="3026834"/>
            <a:ext cx="2063750" cy="0"/>
          </a:xfrm>
          <a:prstGeom prst="straightConnector1">
            <a:avLst/>
          </a:prstGeom>
          <a:ln w="57150" cmpd="sng"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" name="dealbh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187017" y="413385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3595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156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250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3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7" dur="156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2" dur="156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 showWhenStopped="0">
                <p:cTn id="3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-285283" y="-282245"/>
            <a:ext cx="9828449" cy="564490"/>
          </a:xfrm>
          <a:prstGeom prst="rect">
            <a:avLst/>
          </a:prstGeom>
          <a:solidFill>
            <a:srgbClr val="FBFF16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236" r="82605" b="48043"/>
          <a:stretch/>
        </p:blipFill>
        <p:spPr>
          <a:xfrm>
            <a:off x="2775209" y="694745"/>
            <a:ext cx="3995749" cy="466417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Picture 6" descr="pencil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9542" y="1955618"/>
            <a:ext cx="2933700" cy="17399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074" t="73125" r="63595" b="7410"/>
          <a:stretch/>
        </p:blipFill>
        <p:spPr>
          <a:xfrm>
            <a:off x="2522486" y="452373"/>
            <a:ext cx="4248472" cy="4385529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515" t="55229" r="21154" b="25306"/>
          <a:stretch/>
        </p:blipFill>
        <p:spPr>
          <a:xfrm>
            <a:off x="2777820" y="282245"/>
            <a:ext cx="4248472" cy="4385529"/>
          </a:xfrm>
          <a:prstGeom prst="rect">
            <a:avLst/>
          </a:prstGeom>
        </p:spPr>
      </p:pic>
      <p:pic>
        <p:nvPicPr>
          <p:cNvPr id="11" name="Picture 10" descr="book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5084" y="2124967"/>
            <a:ext cx="2778739" cy="1837432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767" r="54509" b="20855"/>
          <a:stretch/>
        </p:blipFill>
        <p:spPr>
          <a:xfrm>
            <a:off x="3566140" y="2124967"/>
            <a:ext cx="2207683" cy="1640417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2811" y="1433322"/>
            <a:ext cx="2766272" cy="2719962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9854" y="1488117"/>
            <a:ext cx="2766272" cy="2622835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8265" y="478158"/>
            <a:ext cx="2345558" cy="44028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61068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0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2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7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2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6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7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1" dur="5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2" dur="25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6" dur="5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7" dur="25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1" dur="500" tmFilter="0, 0; .2, .5; .8, .5; 1, 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2" dur="250" autoRev="1" fill="hold"/>
                                        <p:tgtEl>
                                          <p:spTgt spid="1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cene11_all.png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44500"/>
            <a:ext cx="9144000" cy="646440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6750" y="-356351"/>
            <a:ext cx="4169832" cy="2465151"/>
          </a:xfrm>
          <a:prstGeom prst="rect">
            <a:avLst/>
          </a:prstGeom>
        </p:spPr>
      </p:pic>
      <p:grpSp>
        <p:nvGrpSpPr>
          <p:cNvPr id="20" name="Group 19"/>
          <p:cNvGrpSpPr/>
          <p:nvPr/>
        </p:nvGrpSpPr>
        <p:grpSpPr>
          <a:xfrm>
            <a:off x="998019" y="1428751"/>
            <a:ext cx="7483721" cy="3701823"/>
            <a:chOff x="998019" y="1428751"/>
            <a:chExt cx="7483721" cy="3701823"/>
          </a:xfrm>
        </p:grpSpPr>
        <p:pic>
          <p:nvPicPr>
            <p:cNvPr id="7" name="Picture 6" descr="classroom-3-group1.png"/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04992" y="1449917"/>
              <a:ext cx="3895182" cy="2302782"/>
            </a:xfrm>
            <a:prstGeom prst="rect">
              <a:avLst/>
            </a:prstGeom>
          </p:spPr>
        </p:pic>
        <p:pic>
          <p:nvPicPr>
            <p:cNvPr id="8" name="Picture 7" descr="classroom-3-group1.png"/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86558" y="2753708"/>
              <a:ext cx="3895182" cy="2302782"/>
            </a:xfrm>
            <a:prstGeom prst="rect">
              <a:avLst/>
            </a:prstGeom>
          </p:spPr>
        </p:pic>
        <p:pic>
          <p:nvPicPr>
            <p:cNvPr id="9" name="Picture 8" descr="Classroom-3_group-2.png"/>
            <p:cNvPicPr>
              <a:picLocks noChangeAspect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54703" y="1428751"/>
              <a:ext cx="4002594" cy="2366282"/>
            </a:xfrm>
            <a:prstGeom prst="rect">
              <a:avLst/>
            </a:prstGeom>
          </p:spPr>
        </p:pic>
        <p:pic>
          <p:nvPicPr>
            <p:cNvPr id="10" name="Picture 9" descr="Classroom-3_group-2.png"/>
            <p:cNvPicPr>
              <a:picLocks noChangeAspect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98019" y="2764292"/>
              <a:ext cx="4002594" cy="2366282"/>
            </a:xfrm>
            <a:prstGeom prst="rect">
              <a:avLst/>
            </a:prstGeom>
          </p:spPr>
        </p:pic>
      </p:grpSp>
      <p:grpSp>
        <p:nvGrpSpPr>
          <p:cNvPr id="19" name="Group 18"/>
          <p:cNvGrpSpPr/>
          <p:nvPr/>
        </p:nvGrpSpPr>
        <p:grpSpPr>
          <a:xfrm>
            <a:off x="998021" y="1439335"/>
            <a:ext cx="7483719" cy="3701823"/>
            <a:chOff x="998020" y="1439335"/>
            <a:chExt cx="7483719" cy="3701823"/>
          </a:xfrm>
        </p:grpSpPr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04992" y="1460501"/>
              <a:ext cx="3895181" cy="2302782"/>
            </a:xfrm>
            <a:prstGeom prst="rect">
              <a:avLst/>
            </a:prstGeom>
          </p:spPr>
        </p:pic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86558" y="2764292"/>
              <a:ext cx="3895181" cy="2302782"/>
            </a:xfrm>
            <a:prstGeom prst="rect">
              <a:avLst/>
            </a:prstGeom>
          </p:spPr>
        </p:pic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54704" y="1439335"/>
              <a:ext cx="4002592" cy="2366282"/>
            </a:xfrm>
            <a:prstGeom prst="rect">
              <a:avLst/>
            </a:prstGeom>
          </p:spPr>
        </p:pic>
        <p:pic>
          <p:nvPicPr>
            <p:cNvPr id="14" name="Picture 13"/>
            <p:cNvPicPr>
              <a:picLocks noChangeAspect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98020" y="2774876"/>
              <a:ext cx="4002592" cy="2366282"/>
            </a:xfrm>
            <a:prstGeom prst="rect">
              <a:avLst/>
            </a:prstGeom>
          </p:spPr>
        </p:pic>
      </p:grpSp>
      <p:pic>
        <p:nvPicPr>
          <p:cNvPr id="15" name="Picture 14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705" y="-579362"/>
            <a:ext cx="4721425" cy="2791245"/>
          </a:xfrm>
          <a:prstGeom prst="rect">
            <a:avLst/>
          </a:prstGeom>
        </p:spPr>
      </p:pic>
      <p:pic>
        <p:nvPicPr>
          <p:cNvPr id="2" name="Female Voice Subclip 02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0" y="6019901"/>
            <a:ext cx="812800" cy="812800"/>
          </a:xfrm>
          <a:prstGeom prst="rect">
            <a:avLst/>
          </a:prstGeom>
        </p:spPr>
      </p:pic>
      <p:pic>
        <p:nvPicPr>
          <p:cNvPr id="3" name="Female Voice Subclip 03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1123949" y="6045200"/>
            <a:ext cx="812800" cy="812800"/>
          </a:xfrm>
          <a:prstGeom prst="rect">
            <a:avLst/>
          </a:prstGeom>
        </p:spPr>
      </p:pic>
      <p:pic>
        <p:nvPicPr>
          <p:cNvPr id="16" name="Mail Voice Subclip 01.mp3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2082823" y="6045200"/>
            <a:ext cx="812800" cy="812800"/>
          </a:xfrm>
          <a:prstGeom prst="rect">
            <a:avLst/>
          </a:prstGeom>
        </p:spPr>
      </p:pic>
      <p:pic>
        <p:nvPicPr>
          <p:cNvPr id="18" name="Mail Voice Subclip 03.mp3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3346470" y="6045200"/>
            <a:ext cx="812800" cy="812800"/>
          </a:xfrm>
          <a:prstGeom prst="rect">
            <a:avLst/>
          </a:prstGeom>
        </p:spPr>
      </p:pic>
      <p:pic>
        <p:nvPicPr>
          <p:cNvPr id="21" name="Female Voice Subclip 04.mp3">
            <a:hlinkClick r:id="" action="ppaction://media"/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4572000" y="60452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7132952"/>
      </p:ext>
    </p:extLst>
  </p:cSld>
  <p:clrMapOvr>
    <a:masterClrMapping/>
  </p:clrMapOvr>
  <p:transition xmlns:p14="http://schemas.microsoft.com/office/powerpoint/2010/main" spd="slow">
    <p:pull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278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5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783"/>
                            </p:stCondLst>
                            <p:childTnLst>
                              <p:par>
                                <p:cTn id="19" presetID="10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0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6" dur="379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8" dur="3383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0" dur="5280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6280"/>
                            </p:stCondLst>
                            <p:childTnLst>
                              <p:par>
                                <p:cTn id="4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6780"/>
                            </p:stCondLst>
                            <p:childTnLst>
                              <p:par>
                                <p:cTn id="46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500" tmFilter="0, 0; .2, .5; .8, .5; 1, 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8" dur="250" autoRev="1" fill="hold"/>
                                        <p:tgtEl>
                                          <p:spTgt spid="1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7280"/>
                            </p:stCondLst>
                            <p:childTnLst>
                              <p:par>
                                <p:cTn id="5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"/>
                            </p:stCondLst>
                            <p:childTnLst>
                              <p:par>
                                <p:cTn id="5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5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1" dur="25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6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3" dur="2063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69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0" fill="hold">
                      <p:stCondLst>
                        <p:cond delay="0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3" dur="278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 showWhenStopped="0">
                <p:cTn id="7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seq concurrent="1" nextAc="seek">
              <p:cTn id="75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6" fill="hold">
                      <p:stCondLst>
                        <p:cond delay="0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9" dur="379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 showWhenStopped="0">
                <p:cTn id="8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seq concurrent="1" nextAc="seek">
              <p:cTn id="81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2" fill="hold">
                      <p:stCondLst>
                        <p:cond delay="0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5" dur="3383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audio>
              <p:cMediaNode vol="80000" showWhenStopped="0">
                <p:cTn id="8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  <p:seq concurrent="1" nextAc="seek">
              <p:cTn id="87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8" fill="hold">
                      <p:stCondLst>
                        <p:cond delay="0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1" dur="5280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audio>
              <p:cMediaNode vol="80000" showWhenStopped="0">
                <p:cTn id="9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  <p:seq concurrent="1" nextAc="seek">
              <p:cTn id="93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4" fill="hold">
                      <p:stCondLst>
                        <p:cond delay="0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7" dur="2063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audio>
              <p:cMediaNode vol="80000" showWhenStopped="0">
                <p:cTn id="9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2106085" y="167592"/>
            <a:ext cx="5175248" cy="5739648"/>
            <a:chOff x="2106085" y="167592"/>
            <a:chExt cx="5175248" cy="5739648"/>
          </a:xfrm>
        </p:grpSpPr>
        <p:pic>
          <p:nvPicPr>
            <p:cNvPr id="4" name="Picture 3" descr="scene11_all.png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693" t="28326" r="43110" b="18027"/>
            <a:stretch/>
          </p:blipFill>
          <p:spPr>
            <a:xfrm>
              <a:off x="2106085" y="167592"/>
              <a:ext cx="5175248" cy="5739648"/>
            </a:xfrm>
            <a:prstGeom prst="rect">
              <a:avLst/>
            </a:prstGeom>
          </p:spPr>
        </p:pic>
        <p:pic>
          <p:nvPicPr>
            <p:cNvPr id="5" name="Picture 4" descr="book.png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31909" y="2984547"/>
              <a:ext cx="883092" cy="583940"/>
            </a:xfrm>
            <a:prstGeom prst="rect">
              <a:avLst/>
            </a:prstGeom>
          </p:spPr>
        </p:pic>
        <p:pic>
          <p:nvPicPr>
            <p:cNvPr id="3" name="Picture 2"/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5515" t="55229" r="21154" b="25306"/>
            <a:stretch/>
          </p:blipFill>
          <p:spPr>
            <a:xfrm>
              <a:off x="4256791" y="2528025"/>
              <a:ext cx="1375196" cy="1419560"/>
            </a:xfrm>
            <a:prstGeom prst="rect">
              <a:avLst/>
            </a:prstGeom>
          </p:spPr>
        </p:pic>
      </p:grpSp>
      <p:pic>
        <p:nvPicPr>
          <p:cNvPr id="2" name="Picture 1" descr="Dè-tha-anns-an-drathair-.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184" y="-61475"/>
            <a:ext cx="4380170" cy="2589500"/>
          </a:xfrm>
          <a:prstGeom prst="rect">
            <a:avLst/>
          </a:prstGeom>
        </p:spPr>
      </p:pic>
      <p:pic>
        <p:nvPicPr>
          <p:cNvPr id="6" name="Female Voice Subclip 06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346151" y="60452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602220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08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586"/>
                            </p:stCondLst>
                            <p:childTnLst>
                              <p:par>
                                <p:cTn id="12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208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 showWhenStopped="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preas.png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803"/>
          <a:stretch/>
        </p:blipFill>
        <p:spPr>
          <a:xfrm>
            <a:off x="2290035" y="-49924"/>
            <a:ext cx="4673797" cy="5944841"/>
          </a:xfrm>
          <a:prstGeom prst="rect">
            <a:avLst/>
          </a:prstGeom>
        </p:spPr>
      </p:pic>
      <p:pic>
        <p:nvPicPr>
          <p:cNvPr id="7" name="Picture 6" descr="dethaannsaphreasa-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8916" y="-311519"/>
            <a:ext cx="5020668" cy="2968154"/>
          </a:xfrm>
          <a:prstGeom prst="rect">
            <a:avLst/>
          </a:prstGeom>
        </p:spPr>
      </p:pic>
      <p:pic>
        <p:nvPicPr>
          <p:cNvPr id="2" name="Female Voice Subclip 05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9241" y="60452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485645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206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7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9" dur="206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 showWhenStopped="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-285283" y="-282245"/>
            <a:ext cx="9828449" cy="564490"/>
          </a:xfrm>
          <a:prstGeom prst="rect">
            <a:avLst/>
          </a:prstGeom>
          <a:solidFill>
            <a:srgbClr val="FBFF16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classroom_maintex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01" y="282245"/>
            <a:ext cx="9144000" cy="5407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83685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-285283" y="-282245"/>
            <a:ext cx="9828449" cy="564490"/>
          </a:xfrm>
          <a:prstGeom prst="rect">
            <a:avLst/>
          </a:prstGeom>
          <a:solidFill>
            <a:srgbClr val="FBFF16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150" y="955430"/>
            <a:ext cx="9096239" cy="5377581"/>
          </a:xfrm>
          <a:prstGeom prst="rect">
            <a:avLst/>
          </a:prstGeom>
        </p:spPr>
      </p:pic>
      <p:pic>
        <p:nvPicPr>
          <p:cNvPr id="3" name="Female Voice Subclip 01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089211" y="38354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23406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34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134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 showWhenStopped="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-285283" y="-282245"/>
            <a:ext cx="9828449" cy="564490"/>
          </a:xfrm>
          <a:prstGeom prst="rect">
            <a:avLst/>
          </a:prstGeom>
          <a:solidFill>
            <a:srgbClr val="FBFF16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 descr="classroom_alltext.png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30029" r="1459" b="58805"/>
          <a:stretch/>
        </p:blipFill>
        <p:spPr>
          <a:xfrm>
            <a:off x="2096686" y="3753995"/>
            <a:ext cx="5950692" cy="809514"/>
          </a:xfrm>
          <a:prstGeom prst="rect">
            <a:avLst/>
          </a:prstGeom>
        </p:spPr>
      </p:pic>
      <p:pic>
        <p:nvPicPr>
          <p:cNvPr id="13" name="Picture 12" descr="pencil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8486" y="1542868"/>
            <a:ext cx="2933700" cy="1739900"/>
          </a:xfrm>
          <a:prstGeom prst="rect">
            <a:avLst/>
          </a:prstGeom>
        </p:spPr>
      </p:pic>
      <p:pic>
        <p:nvPicPr>
          <p:cNvPr id="14" name="peansail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7746685" y="4563509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1585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0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488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1488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1" dur="1488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audio>
              <p:cMediaNode vol="80000" showWhenStopped="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-285283" y="-282245"/>
            <a:ext cx="9828449" cy="564490"/>
          </a:xfrm>
          <a:prstGeom prst="rect">
            <a:avLst/>
          </a:prstGeom>
          <a:solidFill>
            <a:srgbClr val="FBFF16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 descr="classroom_alltext.png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40647" r="1459" b="50000"/>
          <a:stretch/>
        </p:blipFill>
        <p:spPr>
          <a:xfrm>
            <a:off x="2096686" y="3885401"/>
            <a:ext cx="5950692" cy="678107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074" t="73125" r="63595" b="7410"/>
          <a:stretch/>
        </p:blipFill>
        <p:spPr>
          <a:xfrm>
            <a:off x="2777820" y="-500127"/>
            <a:ext cx="4248472" cy="4385529"/>
          </a:xfrm>
          <a:prstGeom prst="rect">
            <a:avLst/>
          </a:prstGeom>
        </p:spPr>
      </p:pic>
      <p:pic>
        <p:nvPicPr>
          <p:cNvPr id="2" name="peann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7524561" y="4231192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86392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0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43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143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1" dur="143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 showWhenStopped="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-285283" y="-282245"/>
            <a:ext cx="9828449" cy="564490"/>
          </a:xfrm>
          <a:prstGeom prst="rect">
            <a:avLst/>
          </a:prstGeom>
          <a:solidFill>
            <a:srgbClr val="FBFF16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 descr="classroom_alltext.png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30" t="19773" r="58383" b="70874"/>
          <a:stretch/>
        </p:blipFill>
        <p:spPr>
          <a:xfrm>
            <a:off x="2096686" y="3885401"/>
            <a:ext cx="4105147" cy="678107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515" t="55229" r="21154" b="25306"/>
          <a:stretch/>
        </p:blipFill>
        <p:spPr>
          <a:xfrm>
            <a:off x="2777820" y="-500127"/>
            <a:ext cx="4248472" cy="4385529"/>
          </a:xfrm>
          <a:prstGeom prst="rect">
            <a:avLst/>
          </a:prstGeom>
        </p:spPr>
      </p:pic>
      <p:pic>
        <p:nvPicPr>
          <p:cNvPr id="3" name="siosar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165600" y="4969934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09317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0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25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125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1" dur="125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 showWhenStopped="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-285283" y="-282245"/>
            <a:ext cx="9828449" cy="564490"/>
          </a:xfrm>
          <a:prstGeom prst="rect">
            <a:avLst/>
          </a:prstGeom>
          <a:solidFill>
            <a:srgbClr val="FBFF16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 descr="classroom_alltext.png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382" t="60062" r="15131" b="30585"/>
          <a:stretch/>
        </p:blipFill>
        <p:spPr>
          <a:xfrm>
            <a:off x="2117259" y="3832485"/>
            <a:ext cx="4105147" cy="678107"/>
          </a:xfrm>
          <a:prstGeom prst="rect">
            <a:avLst/>
          </a:prstGeom>
        </p:spPr>
      </p:pic>
      <p:pic>
        <p:nvPicPr>
          <p:cNvPr id="2" name="Picture 1" descr="book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5084" y="1669884"/>
            <a:ext cx="2778739" cy="1837432"/>
          </a:xfrm>
          <a:prstGeom prst="rect">
            <a:avLst/>
          </a:prstGeom>
        </p:spPr>
      </p:pic>
      <p:pic>
        <p:nvPicPr>
          <p:cNvPr id="4" name="leabhar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165600" y="4715934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78390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35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0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135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9" dur="135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 showWhenStopped="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-285283" y="-282245"/>
            <a:ext cx="9828449" cy="564490"/>
          </a:xfrm>
          <a:prstGeom prst="rect">
            <a:avLst/>
          </a:prstGeom>
          <a:solidFill>
            <a:srgbClr val="FBFF16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 descr="classroom_alltext.png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727" t="50000" r="14786" b="40647"/>
          <a:stretch/>
        </p:blipFill>
        <p:spPr>
          <a:xfrm>
            <a:off x="64685" y="2722554"/>
            <a:ext cx="4105147" cy="678107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767" r="54509" b="20855"/>
          <a:stretch/>
        </p:blipFill>
        <p:spPr>
          <a:xfrm>
            <a:off x="5884334" y="2181485"/>
            <a:ext cx="2207683" cy="1640417"/>
          </a:xfrm>
          <a:prstGeom prst="rect">
            <a:avLst/>
          </a:prstGeom>
        </p:spPr>
      </p:pic>
      <p:cxnSp>
        <p:nvCxnSpPr>
          <p:cNvPr id="6" name="Straight Arrow Connector 5"/>
          <p:cNvCxnSpPr/>
          <p:nvPr/>
        </p:nvCxnSpPr>
        <p:spPr>
          <a:xfrm>
            <a:off x="3778250" y="3059902"/>
            <a:ext cx="3418417" cy="0"/>
          </a:xfrm>
          <a:prstGeom prst="straightConnector1">
            <a:avLst/>
          </a:prstGeom>
          <a:ln w="57150" cmpd="sng"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9" name="paipear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080933" y="4059767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22969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1383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3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7" dur="1383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2" dur="1383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 vol="80000" showWhenStopped="0">
                <p:cTn id="3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-285283" y="-282245"/>
            <a:ext cx="9828449" cy="564490"/>
          </a:xfrm>
          <a:prstGeom prst="rect">
            <a:avLst/>
          </a:prstGeom>
          <a:solidFill>
            <a:srgbClr val="FBFF16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 descr="classroom_alltext.png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87" t="29699" r="56726" b="60948"/>
          <a:stretch/>
        </p:blipFill>
        <p:spPr>
          <a:xfrm>
            <a:off x="4536825" y="2647150"/>
            <a:ext cx="4105147" cy="678107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8978" y="1327489"/>
            <a:ext cx="2766272" cy="2719962"/>
          </a:xfrm>
          <a:prstGeom prst="rect">
            <a:avLst/>
          </a:prstGeom>
        </p:spPr>
      </p:pic>
      <p:pic>
        <p:nvPicPr>
          <p:cNvPr id="2" name="bord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3724025" y="4313767"/>
            <a:ext cx="812800" cy="812800"/>
          </a:xfrm>
          <a:prstGeom prst="rect">
            <a:avLst/>
          </a:prstGeom>
        </p:spPr>
      </p:pic>
      <p:cxnSp>
        <p:nvCxnSpPr>
          <p:cNvPr id="5" name="Straight Arrow Connector 4"/>
          <p:cNvCxnSpPr/>
          <p:nvPr/>
        </p:nvCxnSpPr>
        <p:spPr>
          <a:xfrm flipH="1">
            <a:off x="3884892" y="3026834"/>
            <a:ext cx="2063750" cy="0"/>
          </a:xfrm>
          <a:prstGeom prst="straightConnector1">
            <a:avLst/>
          </a:prstGeom>
          <a:ln w="57150" cmpd="sng"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71983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141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250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3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7" dur="141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2" dur="141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 showWhenStopped="0">
                <p:cTn id="3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22318</TotalTime>
  <Words>108</Words>
  <Application>Microsoft Macintosh PowerPoint</Application>
  <PresentationFormat>On-screen Show (4:3)</PresentationFormat>
  <Paragraphs>24</Paragraphs>
  <Slides>16</Slides>
  <Notes>13</Notes>
  <HiddenSlides>0</HiddenSlides>
  <MMClips>17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Storlann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Fàilte</dc:title>
  <dc:creator>Anne McCormack</dc:creator>
  <cp:lastModifiedBy>Anne McCormack</cp:lastModifiedBy>
  <cp:revision>161</cp:revision>
  <dcterms:created xsi:type="dcterms:W3CDTF">2015-03-16T16:16:55Z</dcterms:created>
  <dcterms:modified xsi:type="dcterms:W3CDTF">2016-03-17T14:38:45Z</dcterms:modified>
</cp:coreProperties>
</file>