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3" ContentType="audio/unknown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71" r:id="rId2"/>
    <p:sldId id="270" r:id="rId3"/>
    <p:sldId id="272" r:id="rId4"/>
    <p:sldId id="273" r:id="rId5"/>
    <p:sldId id="274" r:id="rId6"/>
    <p:sldId id="275" r:id="rId7"/>
    <p:sldId id="283" r:id="rId8"/>
    <p:sldId id="276" r:id="rId9"/>
    <p:sldId id="277" r:id="rId10"/>
    <p:sldId id="281" r:id="rId11"/>
    <p:sldId id="278" r:id="rId12"/>
    <p:sldId id="279" r:id="rId13"/>
    <p:sldId id="280" r:id="rId14"/>
    <p:sldId id="282" r:id="rId15"/>
    <p:sldId id="284" r:id="rId16"/>
    <p:sldId id="290" r:id="rId17"/>
    <p:sldId id="285" r:id="rId18"/>
    <p:sldId id="286" r:id="rId19"/>
    <p:sldId id="291" r:id="rId20"/>
    <p:sldId id="287" r:id="rId21"/>
    <p:sldId id="288" r:id="rId22"/>
    <p:sldId id="289" r:id="rId23"/>
    <p:sldId id="292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321D"/>
    <a:srgbClr val="FBFF16"/>
    <a:srgbClr val="D8FF0D"/>
    <a:srgbClr val="FFE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739" autoAdjust="0"/>
  </p:normalViewPr>
  <p:slideViewPr>
    <p:cSldViewPr snapToGrid="0" snapToObjects="1">
      <p:cViewPr varScale="1">
        <p:scale>
          <a:sx n="138" d="100"/>
          <a:sy n="138" d="100"/>
        </p:scale>
        <p:origin x="-648" y="-3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174FF-D669-D542-9607-76DA81ADFCEC}" type="datetimeFigureOut">
              <a:rPr lang="en-US" smtClean="0"/>
              <a:t>29/03/2016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55E24-47EF-D74E-8343-BC17C72C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3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Possible game - Simon Says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to name the different parts of the body and then click to see the name appear.</a:t>
            </a:r>
            <a:r>
              <a:rPr lang="en-GB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61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to introduce and use              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ort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do/ d’</a:t>
            </a:r>
            <a:r>
              <a:rPr lang="en-GB" dirty="0" smtClean="0">
                <a:effectLst/>
              </a:rPr>
              <a:t>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29/03/2016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58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29/03/2016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6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29/03/2016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6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29/03/2016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6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29/03/2016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10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29/03/2016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5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29/03/2016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77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29/03/2016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5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29/03/2016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83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29/03/2016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2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29/03/2016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75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46942" y="959802"/>
            <a:ext cx="10742364" cy="626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8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1.mp3"/><Relationship Id="rId4" Type="http://schemas.openxmlformats.org/officeDocument/2006/relationships/audio" Target="../media/media11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9.xml"/><Relationship Id="rId7" Type="http://schemas.openxmlformats.org/officeDocument/2006/relationships/image" Target="../media/image7.png"/><Relationship Id="rId8" Type="http://schemas.openxmlformats.org/officeDocument/2006/relationships/image" Target="../media/image5.png"/><Relationship Id="rId9" Type="http://schemas.openxmlformats.org/officeDocument/2006/relationships/image" Target="../media/image11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3.mp3"/><Relationship Id="rId4" Type="http://schemas.openxmlformats.org/officeDocument/2006/relationships/audio" Target="../media/media13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0.xml"/><Relationship Id="rId7" Type="http://schemas.openxmlformats.org/officeDocument/2006/relationships/image" Target="../media/image12.jpg"/><Relationship Id="rId8" Type="http://schemas.openxmlformats.org/officeDocument/2006/relationships/image" Target="../media/image7.png"/><Relationship Id="rId9" Type="http://schemas.openxmlformats.org/officeDocument/2006/relationships/image" Target="../media/image5.png"/><Relationship Id="rId1" Type="http://schemas.microsoft.com/office/2007/relationships/media" Target="../media/media12.mp3"/><Relationship Id="rId2" Type="http://schemas.openxmlformats.org/officeDocument/2006/relationships/audio" Target="../media/media12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5.png"/><Relationship Id="rId1" Type="http://schemas.microsoft.com/office/2007/relationships/media" Target="../media/media14.mp3"/><Relationship Id="rId2" Type="http://schemas.openxmlformats.org/officeDocument/2006/relationships/audio" Target="../media/media14.mp3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6.mp3"/><Relationship Id="rId4" Type="http://schemas.openxmlformats.org/officeDocument/2006/relationships/audio" Target="../media/media16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2.xml"/><Relationship Id="rId7" Type="http://schemas.openxmlformats.org/officeDocument/2006/relationships/image" Target="../media/image7.png"/><Relationship Id="rId8" Type="http://schemas.openxmlformats.org/officeDocument/2006/relationships/image" Target="../media/image5.png"/><Relationship Id="rId9" Type="http://schemas.openxmlformats.org/officeDocument/2006/relationships/image" Target="../media/image13.png"/><Relationship Id="rId1" Type="http://schemas.microsoft.com/office/2007/relationships/media" Target="../media/media15.mp3"/><Relationship Id="rId2" Type="http://schemas.openxmlformats.org/officeDocument/2006/relationships/audio" Target="../media/media15.mp3"/></Relationships>
</file>

<file path=ppt/slides/_rels/slide14.xml.rels><?xml version="1.0" encoding="UTF-8" standalone="yes"?>
<Relationships xmlns="http://schemas.openxmlformats.org/package/2006/relationships"><Relationship Id="rId20" Type="http://schemas.openxmlformats.org/officeDocument/2006/relationships/audio" Target="../media/media9.mp3"/><Relationship Id="rId21" Type="http://schemas.microsoft.com/office/2007/relationships/media" Target="../media/media6.mp3"/><Relationship Id="rId22" Type="http://schemas.openxmlformats.org/officeDocument/2006/relationships/audio" Target="../media/media6.mp3"/><Relationship Id="rId23" Type="http://schemas.microsoft.com/office/2007/relationships/media" Target="../media/media7.mp3"/><Relationship Id="rId24" Type="http://schemas.openxmlformats.org/officeDocument/2006/relationships/audio" Target="../media/media7.mp3"/><Relationship Id="rId25" Type="http://schemas.microsoft.com/office/2007/relationships/media" Target="../media/media4.mp3"/><Relationship Id="rId26" Type="http://schemas.openxmlformats.org/officeDocument/2006/relationships/audio" Target="../media/media4.mp3"/><Relationship Id="rId27" Type="http://schemas.microsoft.com/office/2007/relationships/media" Target="../media/media14.mp3"/><Relationship Id="rId28" Type="http://schemas.openxmlformats.org/officeDocument/2006/relationships/audio" Target="../media/media14.mp3"/><Relationship Id="rId29" Type="http://schemas.openxmlformats.org/officeDocument/2006/relationships/slideLayout" Target="../slideLayouts/slideLayout1.xml"/><Relationship Id="rId1" Type="http://schemas.microsoft.com/office/2007/relationships/media" Target="../media/media2.mp3"/><Relationship Id="rId2" Type="http://schemas.openxmlformats.org/officeDocument/2006/relationships/audio" Target="../media/media2.mp3"/><Relationship Id="rId3" Type="http://schemas.microsoft.com/office/2007/relationships/media" Target="../media/media3.mp3"/><Relationship Id="rId4" Type="http://schemas.openxmlformats.org/officeDocument/2006/relationships/audio" Target="../media/media3.mp3"/><Relationship Id="rId5" Type="http://schemas.microsoft.com/office/2007/relationships/media" Target="../media/media12.mp3"/><Relationship Id="rId30" Type="http://schemas.openxmlformats.org/officeDocument/2006/relationships/notesSlide" Target="../notesSlides/notesSlide13.xml"/><Relationship Id="rId31" Type="http://schemas.openxmlformats.org/officeDocument/2006/relationships/image" Target="../media/image14.png"/><Relationship Id="rId32" Type="http://schemas.openxmlformats.org/officeDocument/2006/relationships/image" Target="../media/image15.png"/><Relationship Id="rId9" Type="http://schemas.microsoft.com/office/2007/relationships/media" Target="../media/media10.mp3"/><Relationship Id="rId6" Type="http://schemas.openxmlformats.org/officeDocument/2006/relationships/audio" Target="../media/media12.mp3"/><Relationship Id="rId7" Type="http://schemas.microsoft.com/office/2007/relationships/media" Target="../media/media13.mp3"/><Relationship Id="rId8" Type="http://schemas.openxmlformats.org/officeDocument/2006/relationships/audio" Target="../media/media13.mp3"/><Relationship Id="rId33" Type="http://schemas.openxmlformats.org/officeDocument/2006/relationships/image" Target="../media/image7.png"/><Relationship Id="rId34" Type="http://schemas.openxmlformats.org/officeDocument/2006/relationships/image" Target="../media/image5.png"/><Relationship Id="rId10" Type="http://schemas.openxmlformats.org/officeDocument/2006/relationships/audio" Target="../media/media10.mp3"/><Relationship Id="rId11" Type="http://schemas.microsoft.com/office/2007/relationships/media" Target="../media/media11.mp3"/><Relationship Id="rId12" Type="http://schemas.openxmlformats.org/officeDocument/2006/relationships/audio" Target="../media/media11.mp3"/><Relationship Id="rId13" Type="http://schemas.microsoft.com/office/2007/relationships/media" Target="../media/media15.mp3"/><Relationship Id="rId14" Type="http://schemas.openxmlformats.org/officeDocument/2006/relationships/audio" Target="../media/media15.mp3"/><Relationship Id="rId15" Type="http://schemas.microsoft.com/office/2007/relationships/media" Target="../media/media16.mp3"/><Relationship Id="rId16" Type="http://schemas.openxmlformats.org/officeDocument/2006/relationships/audio" Target="../media/media16.mp3"/><Relationship Id="rId17" Type="http://schemas.microsoft.com/office/2007/relationships/media" Target="../media/media8.mp3"/><Relationship Id="rId18" Type="http://schemas.openxmlformats.org/officeDocument/2006/relationships/audio" Target="../media/media8.mp3"/><Relationship Id="rId19" Type="http://schemas.microsoft.com/office/2007/relationships/media" Target="../media/media9.mp3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9.png"/><Relationship Id="rId13" Type="http://schemas.openxmlformats.org/officeDocument/2006/relationships/image" Target="../media/image5.png"/><Relationship Id="rId1" Type="http://schemas.microsoft.com/office/2007/relationships/media" Target="../media/media17.mp3"/><Relationship Id="rId2" Type="http://schemas.openxmlformats.org/officeDocument/2006/relationships/audio" Target="../media/media17.mp3"/><Relationship Id="rId3" Type="http://schemas.microsoft.com/office/2007/relationships/media" Target="../media/media18.mp3"/><Relationship Id="rId4" Type="http://schemas.openxmlformats.org/officeDocument/2006/relationships/audio" Target="../media/media18.mp3"/><Relationship Id="rId5" Type="http://schemas.microsoft.com/office/2007/relationships/media" Target="../media/media19.mp3"/><Relationship Id="rId6" Type="http://schemas.openxmlformats.org/officeDocument/2006/relationships/audio" Target="../media/media19.mp3"/><Relationship Id="rId7" Type="http://schemas.microsoft.com/office/2007/relationships/media" Target="../media/media20.mp3"/><Relationship Id="rId8" Type="http://schemas.openxmlformats.org/officeDocument/2006/relationships/audio" Target="../media/media20.mp3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.xml"/><Relationship Id="rId12" Type="http://schemas.openxmlformats.org/officeDocument/2006/relationships/notesSlide" Target="../notesSlides/notesSlide15.xml"/><Relationship Id="rId13" Type="http://schemas.openxmlformats.org/officeDocument/2006/relationships/image" Target="../media/image9.png"/><Relationship Id="rId14" Type="http://schemas.openxmlformats.org/officeDocument/2006/relationships/image" Target="../media/image17.png"/><Relationship Id="rId15" Type="http://schemas.openxmlformats.org/officeDocument/2006/relationships/image" Target="../media/image5.png"/><Relationship Id="rId1" Type="http://schemas.microsoft.com/office/2007/relationships/media" Target="../media/media21.mp3"/><Relationship Id="rId2" Type="http://schemas.openxmlformats.org/officeDocument/2006/relationships/audio" Target="../media/media21.mp3"/><Relationship Id="rId3" Type="http://schemas.microsoft.com/office/2007/relationships/media" Target="../media/media22.mp3"/><Relationship Id="rId4" Type="http://schemas.openxmlformats.org/officeDocument/2006/relationships/audio" Target="../media/media22.mp3"/><Relationship Id="rId5" Type="http://schemas.microsoft.com/office/2007/relationships/media" Target="../media/media23.mp3"/><Relationship Id="rId6" Type="http://schemas.openxmlformats.org/officeDocument/2006/relationships/audio" Target="../media/media23.mp3"/><Relationship Id="rId7" Type="http://schemas.microsoft.com/office/2007/relationships/media" Target="../media/media24.mp3"/><Relationship Id="rId8" Type="http://schemas.openxmlformats.org/officeDocument/2006/relationships/audio" Target="../media/media24.mp3"/><Relationship Id="rId9" Type="http://schemas.microsoft.com/office/2007/relationships/media" Target="../media/media25.mp3"/><Relationship Id="rId10" Type="http://schemas.openxmlformats.org/officeDocument/2006/relationships/audio" Target="../media/media25.mp3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9.png"/><Relationship Id="rId13" Type="http://schemas.openxmlformats.org/officeDocument/2006/relationships/image" Target="../media/image5.png"/><Relationship Id="rId1" Type="http://schemas.microsoft.com/office/2007/relationships/media" Target="../media/media26.mp3"/><Relationship Id="rId2" Type="http://schemas.openxmlformats.org/officeDocument/2006/relationships/audio" Target="../media/media26.mp3"/><Relationship Id="rId3" Type="http://schemas.microsoft.com/office/2007/relationships/media" Target="../media/media27.mp3"/><Relationship Id="rId4" Type="http://schemas.openxmlformats.org/officeDocument/2006/relationships/audio" Target="../media/media27.mp3"/><Relationship Id="rId5" Type="http://schemas.microsoft.com/office/2007/relationships/media" Target="../media/media28.mp3"/><Relationship Id="rId6" Type="http://schemas.openxmlformats.org/officeDocument/2006/relationships/audio" Target="../media/media28.mp3"/><Relationship Id="rId7" Type="http://schemas.microsoft.com/office/2007/relationships/media" Target="../media/media29.mp3"/><Relationship Id="rId8" Type="http://schemas.openxmlformats.org/officeDocument/2006/relationships/audio" Target="../media/media29.mp3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5.png"/><Relationship Id="rId1" Type="http://schemas.microsoft.com/office/2007/relationships/media" Target="../media/media30.mp3"/><Relationship Id="rId2" Type="http://schemas.openxmlformats.org/officeDocument/2006/relationships/audio" Target="../media/media30.mp3"/><Relationship Id="rId3" Type="http://schemas.microsoft.com/office/2007/relationships/media" Target="../media/media31.mp3"/><Relationship Id="rId4" Type="http://schemas.openxmlformats.org/officeDocument/2006/relationships/audio" Target="../media/media31.mp3"/><Relationship Id="rId5" Type="http://schemas.microsoft.com/office/2007/relationships/media" Target="../media/media32.mp3"/><Relationship Id="rId6" Type="http://schemas.openxmlformats.org/officeDocument/2006/relationships/audio" Target="../media/media32.mp3"/><Relationship Id="rId7" Type="http://schemas.microsoft.com/office/2007/relationships/media" Target="../media/media33.mp3"/><Relationship Id="rId8" Type="http://schemas.openxmlformats.org/officeDocument/2006/relationships/audio" Target="../media/media33.mp3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.xml"/><Relationship Id="rId12" Type="http://schemas.openxmlformats.org/officeDocument/2006/relationships/notesSlide" Target="../notesSlides/notesSlide18.xml"/><Relationship Id="rId13" Type="http://schemas.openxmlformats.org/officeDocument/2006/relationships/image" Target="../media/image21.png"/><Relationship Id="rId14" Type="http://schemas.openxmlformats.org/officeDocument/2006/relationships/image" Target="../media/image19.png"/><Relationship Id="rId15" Type="http://schemas.openxmlformats.org/officeDocument/2006/relationships/image" Target="../media/image5.png"/><Relationship Id="rId1" Type="http://schemas.microsoft.com/office/2007/relationships/media" Target="../media/media34.mp3"/><Relationship Id="rId2" Type="http://schemas.openxmlformats.org/officeDocument/2006/relationships/audio" Target="../media/media34.mp3"/><Relationship Id="rId3" Type="http://schemas.microsoft.com/office/2007/relationships/media" Target="../media/media35.mp3"/><Relationship Id="rId4" Type="http://schemas.openxmlformats.org/officeDocument/2006/relationships/audio" Target="../media/media35.mp3"/><Relationship Id="rId5" Type="http://schemas.microsoft.com/office/2007/relationships/media" Target="../media/media36.mp3"/><Relationship Id="rId6" Type="http://schemas.openxmlformats.org/officeDocument/2006/relationships/audio" Target="../media/media36.mp3"/><Relationship Id="rId7" Type="http://schemas.microsoft.com/office/2007/relationships/media" Target="../media/media37.mp3"/><Relationship Id="rId8" Type="http://schemas.openxmlformats.org/officeDocument/2006/relationships/audio" Target="../media/media37.mp3"/><Relationship Id="rId9" Type="http://schemas.microsoft.com/office/2007/relationships/media" Target="../media/media38.mp3"/><Relationship Id="rId10" Type="http://schemas.openxmlformats.org/officeDocument/2006/relationships/audio" Target="../media/media38.mp3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.xml"/><Relationship Id="rId12" Type="http://schemas.openxmlformats.org/officeDocument/2006/relationships/notesSlide" Target="../notesSlides/notesSlide19.xml"/><Relationship Id="rId13" Type="http://schemas.openxmlformats.org/officeDocument/2006/relationships/image" Target="../media/image19.png"/><Relationship Id="rId14" Type="http://schemas.openxmlformats.org/officeDocument/2006/relationships/image" Target="../media/image22.png"/><Relationship Id="rId15" Type="http://schemas.openxmlformats.org/officeDocument/2006/relationships/image" Target="../media/image5.png"/><Relationship Id="rId1" Type="http://schemas.microsoft.com/office/2007/relationships/media" Target="../media/media39.mp3"/><Relationship Id="rId2" Type="http://schemas.openxmlformats.org/officeDocument/2006/relationships/audio" Target="../media/media39.mp3"/><Relationship Id="rId3" Type="http://schemas.microsoft.com/office/2007/relationships/media" Target="../media/media40.mp3"/><Relationship Id="rId4" Type="http://schemas.openxmlformats.org/officeDocument/2006/relationships/audio" Target="../media/media40.mp3"/><Relationship Id="rId5" Type="http://schemas.microsoft.com/office/2007/relationships/media" Target="../media/media41.mp3"/><Relationship Id="rId6" Type="http://schemas.openxmlformats.org/officeDocument/2006/relationships/audio" Target="../media/media41.mp3"/><Relationship Id="rId7" Type="http://schemas.microsoft.com/office/2007/relationships/media" Target="../media/media42.mp3"/><Relationship Id="rId8" Type="http://schemas.openxmlformats.org/officeDocument/2006/relationships/audio" Target="../media/media42.mp3"/><Relationship Id="rId9" Type="http://schemas.microsoft.com/office/2007/relationships/media" Target="../media/media43.mp3"/><Relationship Id="rId10" Type="http://schemas.openxmlformats.org/officeDocument/2006/relationships/audio" Target="../media/media43.mp3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.xml"/><Relationship Id="rId12" Type="http://schemas.openxmlformats.org/officeDocument/2006/relationships/notesSlide" Target="../notesSlides/notesSlide20.xml"/><Relationship Id="rId13" Type="http://schemas.openxmlformats.org/officeDocument/2006/relationships/image" Target="../media/image23.png"/><Relationship Id="rId14" Type="http://schemas.openxmlformats.org/officeDocument/2006/relationships/image" Target="../media/image19.png"/><Relationship Id="rId15" Type="http://schemas.openxmlformats.org/officeDocument/2006/relationships/image" Target="../media/image5.png"/><Relationship Id="rId1" Type="http://schemas.microsoft.com/office/2007/relationships/media" Target="../media/media44.mp3"/><Relationship Id="rId2" Type="http://schemas.openxmlformats.org/officeDocument/2006/relationships/audio" Target="../media/media44.mp3"/><Relationship Id="rId3" Type="http://schemas.microsoft.com/office/2007/relationships/media" Target="../media/media45.mp3"/><Relationship Id="rId4" Type="http://schemas.openxmlformats.org/officeDocument/2006/relationships/audio" Target="../media/media45.mp3"/><Relationship Id="rId5" Type="http://schemas.microsoft.com/office/2007/relationships/media" Target="../media/media46.mp3"/><Relationship Id="rId6" Type="http://schemas.openxmlformats.org/officeDocument/2006/relationships/audio" Target="../media/media46.mp3"/><Relationship Id="rId7" Type="http://schemas.microsoft.com/office/2007/relationships/media" Target="../media/media47.mp3"/><Relationship Id="rId8" Type="http://schemas.openxmlformats.org/officeDocument/2006/relationships/audio" Target="../media/media47.mp3"/><Relationship Id="rId9" Type="http://schemas.microsoft.com/office/2007/relationships/media" Target="../media/media48.mp3"/><Relationship Id="rId10" Type="http://schemas.openxmlformats.org/officeDocument/2006/relationships/audio" Target="../media/media48.mp3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.xml"/><Relationship Id="rId12" Type="http://schemas.openxmlformats.org/officeDocument/2006/relationships/notesSlide" Target="../notesSlides/notesSlide21.xml"/><Relationship Id="rId13" Type="http://schemas.openxmlformats.org/officeDocument/2006/relationships/image" Target="../media/image24.png"/><Relationship Id="rId14" Type="http://schemas.openxmlformats.org/officeDocument/2006/relationships/image" Target="../media/image19.png"/><Relationship Id="rId15" Type="http://schemas.openxmlformats.org/officeDocument/2006/relationships/image" Target="../media/image5.png"/><Relationship Id="rId1" Type="http://schemas.microsoft.com/office/2007/relationships/media" Target="../media/media49.mp3"/><Relationship Id="rId2" Type="http://schemas.openxmlformats.org/officeDocument/2006/relationships/audio" Target="../media/media49.mp3"/><Relationship Id="rId3" Type="http://schemas.microsoft.com/office/2007/relationships/media" Target="../media/media50.mp3"/><Relationship Id="rId4" Type="http://schemas.openxmlformats.org/officeDocument/2006/relationships/audio" Target="../media/media50.mp3"/><Relationship Id="rId5" Type="http://schemas.microsoft.com/office/2007/relationships/media" Target="../media/media51.mp3"/><Relationship Id="rId6" Type="http://schemas.openxmlformats.org/officeDocument/2006/relationships/audio" Target="../media/media51.mp3"/><Relationship Id="rId7" Type="http://schemas.microsoft.com/office/2007/relationships/media" Target="../media/media52.mp3"/><Relationship Id="rId8" Type="http://schemas.openxmlformats.org/officeDocument/2006/relationships/audio" Target="../media/media52.mp3"/><Relationship Id="rId9" Type="http://schemas.microsoft.com/office/2007/relationships/media" Target="../media/media53.mp3"/><Relationship Id="rId10" Type="http://schemas.openxmlformats.org/officeDocument/2006/relationships/audio" Target="../media/media53.mp3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.xml"/><Relationship Id="rId12" Type="http://schemas.openxmlformats.org/officeDocument/2006/relationships/notesSlide" Target="../notesSlides/notesSlide22.xml"/><Relationship Id="rId13" Type="http://schemas.openxmlformats.org/officeDocument/2006/relationships/image" Target="../media/image25.jpg"/><Relationship Id="rId14" Type="http://schemas.openxmlformats.org/officeDocument/2006/relationships/image" Target="../media/image26.png"/><Relationship Id="rId15" Type="http://schemas.openxmlformats.org/officeDocument/2006/relationships/image" Target="../media/image5.png"/><Relationship Id="rId1" Type="http://schemas.microsoft.com/office/2007/relationships/media" Target="../media/media54.mp3"/><Relationship Id="rId2" Type="http://schemas.openxmlformats.org/officeDocument/2006/relationships/audio" Target="../media/media54.mp3"/><Relationship Id="rId3" Type="http://schemas.microsoft.com/office/2007/relationships/media" Target="../media/media55.mp3"/><Relationship Id="rId4" Type="http://schemas.openxmlformats.org/officeDocument/2006/relationships/audio" Target="../media/media55.mp3"/><Relationship Id="rId5" Type="http://schemas.microsoft.com/office/2007/relationships/media" Target="../media/media56.mp3"/><Relationship Id="rId6" Type="http://schemas.openxmlformats.org/officeDocument/2006/relationships/audio" Target="../media/media56.mp3"/><Relationship Id="rId7" Type="http://schemas.microsoft.com/office/2007/relationships/media" Target="../media/media57.mp3"/><Relationship Id="rId8" Type="http://schemas.openxmlformats.org/officeDocument/2006/relationships/audio" Target="../media/media57.mp3"/><Relationship Id="rId9" Type="http://schemas.microsoft.com/office/2007/relationships/media" Target="../media/media58.mp3"/><Relationship Id="rId10" Type="http://schemas.openxmlformats.org/officeDocument/2006/relationships/audio" Target="../media/media58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5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8.png"/><Relationship Id="rId6" Type="http://schemas.openxmlformats.org/officeDocument/2006/relationships/image" Target="../media/image7.png"/><Relationship Id="rId7" Type="http://schemas.openxmlformats.org/officeDocument/2006/relationships/image" Target="../media/image5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9.png"/><Relationship Id="rId6" Type="http://schemas.openxmlformats.org/officeDocument/2006/relationships/image" Target="../media/image7.png"/><Relationship Id="rId7" Type="http://schemas.openxmlformats.org/officeDocument/2006/relationships/image" Target="../media/image5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7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4" Type="http://schemas.openxmlformats.org/officeDocument/2006/relationships/audio" Target="../media/media7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7.xml"/><Relationship Id="rId7" Type="http://schemas.openxmlformats.org/officeDocument/2006/relationships/image" Target="../media/image9.png"/><Relationship Id="rId8" Type="http://schemas.openxmlformats.org/officeDocument/2006/relationships/image" Target="../media/image7.png"/><Relationship Id="rId9" Type="http://schemas.openxmlformats.org/officeDocument/2006/relationships/image" Target="../media/image5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4" Type="http://schemas.openxmlformats.org/officeDocument/2006/relationships/audio" Target="../media/media9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8.xml"/><Relationship Id="rId7" Type="http://schemas.openxmlformats.org/officeDocument/2006/relationships/image" Target="../media/image9.png"/><Relationship Id="rId8" Type="http://schemas.openxmlformats.org/officeDocument/2006/relationships/image" Target="../media/image7.png"/><Relationship Id="rId9" Type="http://schemas.openxmlformats.org/officeDocument/2006/relationships/image" Target="../media/image5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21672" y="0"/>
            <a:ext cx="9828449" cy="6922416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87" y="2639493"/>
            <a:ext cx="2334026" cy="15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6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ody-words_1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5" t="50000" r="52321" b="38434"/>
          <a:stretch/>
        </p:blipFill>
        <p:spPr>
          <a:xfrm>
            <a:off x="5090310" y="2584148"/>
            <a:ext cx="2866641" cy="850866"/>
          </a:xfrm>
          <a:prstGeom prst="rect">
            <a:avLst/>
          </a:prstGeom>
        </p:spPr>
      </p:pic>
      <p:pic>
        <p:nvPicPr>
          <p:cNvPr id="6" name="lam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00932" y="4369664"/>
            <a:ext cx="812800" cy="812800"/>
          </a:xfrm>
          <a:prstGeom prst="rect">
            <a:avLst/>
          </a:prstGeom>
        </p:spPr>
      </p:pic>
      <p:pic>
        <p:nvPicPr>
          <p:cNvPr id="9" name="lamh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82638" y="4600589"/>
            <a:ext cx="812800" cy="812800"/>
          </a:xfrm>
          <a:prstGeom prst="rect">
            <a:avLst/>
          </a:prstGeom>
        </p:spPr>
      </p:pic>
      <p:pic>
        <p:nvPicPr>
          <p:cNvPr id="5" name="Picture 4" descr="hand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22" y="404179"/>
            <a:ext cx="3536494" cy="496874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238787" y="1322149"/>
            <a:ext cx="791208" cy="791208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924808" y="2067955"/>
            <a:ext cx="791208" cy="791208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4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5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4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5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5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40"/>
                            </p:stCondLst>
                            <p:childTnLst>
                              <p:par>
                                <p:cTn id="59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5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106"/>
                            </p:stCondLst>
                            <p:childTnLst>
                              <p:par>
                                <p:cTn id="65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5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5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10" grpId="0" animBg="1"/>
      <p:bldP spid="10" grpId="1" animBg="1"/>
      <p:bldP spid="10" grpId="2" animBg="1"/>
      <p:bldP spid="10" grpId="3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1" t="18224" r="73272" b="16282"/>
          <a:stretch/>
        </p:blipFill>
        <p:spPr>
          <a:xfrm>
            <a:off x="2052195" y="352013"/>
            <a:ext cx="2411098" cy="5028994"/>
          </a:xfrm>
          <a:prstGeom prst="rect">
            <a:avLst/>
          </a:prstGeom>
        </p:spPr>
      </p:pic>
      <p:pic>
        <p:nvPicPr>
          <p:cNvPr id="4" name="Picture 3" descr="body-words_1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0" t="50000" r="21306" b="38434"/>
          <a:stretch/>
        </p:blipFill>
        <p:spPr>
          <a:xfrm>
            <a:off x="5090310" y="2584148"/>
            <a:ext cx="2866641" cy="850866"/>
          </a:xfrm>
          <a:prstGeom prst="rect">
            <a:avLst/>
          </a:prstGeom>
        </p:spPr>
      </p:pic>
      <p:pic>
        <p:nvPicPr>
          <p:cNvPr id="3" name="ord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22227" y="4870524"/>
            <a:ext cx="812800" cy="812800"/>
          </a:xfrm>
          <a:prstGeom prst="rect">
            <a:avLst/>
          </a:prstGeom>
        </p:spPr>
      </p:pic>
      <p:pic>
        <p:nvPicPr>
          <p:cNvPr id="6" name="ordag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24909" y="4735818"/>
            <a:ext cx="812800" cy="8128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124177" y="2859163"/>
            <a:ext cx="474066" cy="474066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5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88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88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88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3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7" grpId="2" animBg="1"/>
      <p:bldP spid="7" grpId="3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oup1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1" t="10620" r="13595" b="13742"/>
          <a:stretch/>
        </p:blipFill>
        <p:spPr>
          <a:xfrm>
            <a:off x="2031439" y="452230"/>
            <a:ext cx="2625580" cy="5231094"/>
          </a:xfrm>
          <a:prstGeom prst="rect">
            <a:avLst/>
          </a:prstGeom>
        </p:spPr>
      </p:pic>
      <p:pic>
        <p:nvPicPr>
          <p:cNvPr id="4" name="Picture 3" descr="body-words_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0" t="60856" r="48686" b="27578"/>
          <a:stretch/>
        </p:blipFill>
        <p:spPr>
          <a:xfrm>
            <a:off x="5090310" y="2584148"/>
            <a:ext cx="2866641" cy="850866"/>
          </a:xfrm>
          <a:prstGeom prst="rect">
            <a:avLst/>
          </a:prstGeom>
        </p:spPr>
      </p:pic>
      <p:pic>
        <p:nvPicPr>
          <p:cNvPr id="5" name="fal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03299" y="46198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3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3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ody-words_1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1280" r="26956" b="27154"/>
          <a:stretch/>
        </p:blipFill>
        <p:spPr>
          <a:xfrm>
            <a:off x="5090310" y="2584148"/>
            <a:ext cx="2866641" cy="850866"/>
          </a:xfrm>
          <a:prstGeom prst="rect">
            <a:avLst/>
          </a:prstGeom>
        </p:spPr>
      </p:pic>
      <p:pic>
        <p:nvPicPr>
          <p:cNvPr id="3" name="ca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99199" y="4427395"/>
            <a:ext cx="812800" cy="812800"/>
          </a:xfrm>
          <a:prstGeom prst="rect">
            <a:avLst/>
          </a:prstGeom>
        </p:spPr>
      </p:pic>
      <p:pic>
        <p:nvPicPr>
          <p:cNvPr id="6" name="cas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60781" y="4107592"/>
            <a:ext cx="812800" cy="81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3792">
            <a:off x="2257541" y="758911"/>
            <a:ext cx="2464381" cy="463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2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88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88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88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41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ybodyfinal_ppt.png"/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5"/>
          <a:stretch/>
        </p:blipFill>
        <p:spPr>
          <a:xfrm rot="5400000">
            <a:off x="1113460" y="-1589582"/>
            <a:ext cx="7471921" cy="10486126"/>
          </a:xfrm>
          <a:prstGeom prst="rect">
            <a:avLst/>
          </a:prstGeom>
        </p:spPr>
      </p:pic>
      <p:pic>
        <p:nvPicPr>
          <p:cNvPr id="2" name="Picture 1" descr="sine_family_pic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75" y="0"/>
            <a:ext cx="3419953" cy="6858000"/>
          </a:xfrm>
          <a:prstGeom prst="rect">
            <a:avLst/>
          </a:prstGeom>
        </p:spPr>
      </p:pic>
      <p:pic>
        <p:nvPicPr>
          <p:cNvPr id="5" name="Picture 4" descr="body-words_1.png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2" t="15439" r="47494" b="72995"/>
          <a:stretch/>
        </p:blipFill>
        <p:spPr>
          <a:xfrm>
            <a:off x="5456520" y="1780693"/>
            <a:ext cx="2153464" cy="63918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270250" y="2179330"/>
            <a:ext cx="2281335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aodan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7841000" y="1700793"/>
            <a:ext cx="812800" cy="812800"/>
          </a:xfrm>
          <a:prstGeom prst="rect">
            <a:avLst/>
          </a:prstGeom>
        </p:spPr>
      </p:pic>
      <p:pic>
        <p:nvPicPr>
          <p:cNvPr id="11" name="Picture 10" descr="body-words_1.png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6" t="15439" r="24740" b="72995"/>
          <a:stretch/>
        </p:blipFill>
        <p:spPr>
          <a:xfrm>
            <a:off x="5312201" y="93937"/>
            <a:ext cx="2153464" cy="63918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2434231" y="500337"/>
            <a:ext cx="3117354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cean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7937215" y="584653"/>
            <a:ext cx="812800" cy="812800"/>
          </a:xfrm>
          <a:prstGeom prst="rect">
            <a:avLst/>
          </a:prstGeom>
        </p:spPr>
      </p:pic>
      <p:pic>
        <p:nvPicPr>
          <p:cNvPr id="15" name="Picture 14" descr="body-words_1.png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9" t="49204" r="20306" b="39230"/>
          <a:stretch/>
        </p:blipFill>
        <p:spPr>
          <a:xfrm>
            <a:off x="5456519" y="4470486"/>
            <a:ext cx="2558161" cy="639184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1248833" y="4593167"/>
            <a:ext cx="4302752" cy="27595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" name="ordag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7203584" y="2885221"/>
            <a:ext cx="812800" cy="812800"/>
          </a:xfrm>
          <a:prstGeom prst="rect">
            <a:avLst/>
          </a:prstGeom>
        </p:spPr>
      </p:pic>
      <p:pic>
        <p:nvPicPr>
          <p:cNvPr id="21" name="ordagan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8406266" y="2750515"/>
            <a:ext cx="812800" cy="812800"/>
          </a:xfrm>
          <a:prstGeom prst="rect">
            <a:avLst/>
          </a:prstGeom>
        </p:spPr>
      </p:pic>
      <p:pic>
        <p:nvPicPr>
          <p:cNvPr id="22" name="Picture 21" descr="body-words_1.png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7" t="48781" r="50018" b="39653"/>
          <a:stretch/>
        </p:blipFill>
        <p:spPr>
          <a:xfrm>
            <a:off x="5456519" y="4038381"/>
            <a:ext cx="2558161" cy="639184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3376083" y="4437018"/>
            <a:ext cx="2175502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5" name="lamh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7124415" y="3900580"/>
            <a:ext cx="812800" cy="812800"/>
          </a:xfrm>
          <a:prstGeom prst="rect">
            <a:avLst/>
          </a:prstGeom>
        </p:spPr>
      </p:pic>
      <p:pic>
        <p:nvPicPr>
          <p:cNvPr id="26" name="lamhan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8606121" y="4131505"/>
            <a:ext cx="812800" cy="812800"/>
          </a:xfrm>
          <a:prstGeom prst="rect">
            <a:avLst/>
          </a:prstGeom>
        </p:spPr>
      </p:pic>
      <p:pic>
        <p:nvPicPr>
          <p:cNvPr id="28" name="Picture 27" descr="body-words_1.png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0" t="60927" r="47195" b="27507"/>
          <a:stretch/>
        </p:blipFill>
        <p:spPr>
          <a:xfrm>
            <a:off x="5312201" y="623140"/>
            <a:ext cx="2153464" cy="639184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2896061" y="1010296"/>
            <a:ext cx="2655524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1" name="Picture 30" descr="body-words_1.png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3" t="60546" r="23642" b="27888"/>
          <a:stretch/>
        </p:blipFill>
        <p:spPr>
          <a:xfrm>
            <a:off x="5408414" y="5055629"/>
            <a:ext cx="2558161" cy="639184"/>
          </a:xfrm>
          <a:prstGeom prst="rect">
            <a:avLst/>
          </a:prstGeom>
        </p:spPr>
      </p:pic>
      <p:cxnSp>
        <p:nvCxnSpPr>
          <p:cNvPr id="32" name="Straight Connector 31"/>
          <p:cNvCxnSpPr/>
          <p:nvPr/>
        </p:nvCxnSpPr>
        <p:spPr>
          <a:xfrm>
            <a:off x="2068615" y="5454266"/>
            <a:ext cx="348297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" name="cas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7131739" y="5609336"/>
            <a:ext cx="812800" cy="812800"/>
          </a:xfrm>
          <a:prstGeom prst="rect">
            <a:avLst/>
          </a:prstGeom>
        </p:spPr>
      </p:pic>
      <p:pic>
        <p:nvPicPr>
          <p:cNvPr id="35" name="casan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7793321" y="5289533"/>
            <a:ext cx="812800" cy="812800"/>
          </a:xfrm>
          <a:prstGeom prst="rect">
            <a:avLst/>
          </a:prstGeom>
        </p:spPr>
      </p:pic>
      <p:pic>
        <p:nvPicPr>
          <p:cNvPr id="36" name="suil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8653800" y="3318705"/>
            <a:ext cx="812800" cy="812800"/>
          </a:xfrm>
          <a:prstGeom prst="rect">
            <a:avLst/>
          </a:prstGeom>
        </p:spPr>
      </p:pic>
      <p:pic>
        <p:nvPicPr>
          <p:cNvPr id="37" name="suilean.mp3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8606121" y="3318705"/>
            <a:ext cx="812800" cy="812800"/>
          </a:xfrm>
          <a:prstGeom prst="rect">
            <a:avLst/>
          </a:prstGeom>
        </p:spPr>
      </p:pic>
      <p:pic>
        <p:nvPicPr>
          <p:cNvPr id="38" name="Picture 37" descr="body-words_1.png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7" t="37553" r="24019" b="50881"/>
          <a:stretch/>
        </p:blipFill>
        <p:spPr>
          <a:xfrm>
            <a:off x="5456520" y="1262323"/>
            <a:ext cx="2153464" cy="639184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>
            <a:off x="3030762" y="1660960"/>
            <a:ext cx="252082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1" name="Picture 40" descr="body-words_1.png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4" t="37553" r="49489" b="50881"/>
          <a:stretch/>
        </p:blipFill>
        <p:spPr>
          <a:xfrm>
            <a:off x="5456520" y="1476498"/>
            <a:ext cx="2384480" cy="639184"/>
          </a:xfrm>
          <a:prstGeom prst="rect">
            <a:avLst/>
          </a:prstGeom>
        </p:spPr>
      </p:pic>
      <p:cxnSp>
        <p:nvCxnSpPr>
          <p:cNvPr id="42" name="Straight Connector 41"/>
          <p:cNvCxnSpPr/>
          <p:nvPr/>
        </p:nvCxnSpPr>
        <p:spPr>
          <a:xfrm>
            <a:off x="1248833" y="1875135"/>
            <a:ext cx="4302752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4" name="cluas.mp3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5522226" y="4687187"/>
            <a:ext cx="812800" cy="812800"/>
          </a:xfrm>
          <a:prstGeom prst="rect">
            <a:avLst/>
          </a:prstGeom>
        </p:spPr>
      </p:pic>
      <p:pic>
        <p:nvPicPr>
          <p:cNvPr id="45" name="cluasan.mp3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6647938" y="4677565"/>
            <a:ext cx="812800" cy="812800"/>
          </a:xfrm>
          <a:prstGeom prst="rect">
            <a:avLst/>
          </a:prstGeom>
        </p:spPr>
      </p:pic>
      <p:pic>
        <p:nvPicPr>
          <p:cNvPr id="46" name="sron.mp3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8504881" y="2188306"/>
            <a:ext cx="812800" cy="812800"/>
          </a:xfrm>
          <a:prstGeom prst="rect">
            <a:avLst/>
          </a:prstGeom>
        </p:spPr>
      </p:pic>
      <p:pic>
        <p:nvPicPr>
          <p:cNvPr id="47" name="Picture 46" descr="body-words_1.png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0" t="26886" r="48866" b="61548"/>
          <a:stretch/>
        </p:blipFill>
        <p:spPr>
          <a:xfrm>
            <a:off x="5456520" y="1651971"/>
            <a:ext cx="1480556" cy="639184"/>
          </a:xfrm>
          <a:prstGeom prst="rect">
            <a:avLst/>
          </a:prstGeom>
        </p:spPr>
      </p:pic>
      <p:cxnSp>
        <p:nvCxnSpPr>
          <p:cNvPr id="48" name="Straight Connector 47"/>
          <p:cNvCxnSpPr/>
          <p:nvPr/>
        </p:nvCxnSpPr>
        <p:spPr>
          <a:xfrm>
            <a:off x="2667000" y="2050608"/>
            <a:ext cx="2884585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0" name="falt.mp3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8098481" y="2650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5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61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3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83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8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88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3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846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154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40"/>
                            </p:stCondLst>
                            <p:childTnLst>
                              <p:par>
                                <p:cTn id="102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56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106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138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383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148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488"/>
                            </p:stCondLst>
                            <p:childTnLst>
                              <p:par>
                                <p:cTn id="157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125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741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4" dur="177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775"/>
                            </p:stCondLst>
                            <p:childTnLst>
                              <p:par>
                                <p:cTn id="186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7" dur="154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315"/>
                            </p:stCondLst>
                            <p:childTnLst>
                              <p:par>
                                <p:cTn id="1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3" dur="1696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696"/>
                            </p:stCondLst>
                            <p:childTnLst>
                              <p:par>
                                <p:cTn id="21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6" dur="195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654"/>
                            </p:stCondLst>
                            <p:childTnLst>
                              <p:par>
                                <p:cTn id="2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188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880"/>
                            </p:stCondLst>
                            <p:childTnLst>
                              <p:par>
                                <p:cTn id="2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6" dur="14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2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2" dur="13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2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8" dur="148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3" dur="13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2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2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0" dur="154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5" dur="156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 showWhenStopped="0">
                <p:cTn id="2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2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2" dur="148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7" dur="125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 showWhenStopped="0">
                <p:cTn id="2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2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4" dur="177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9" dur="154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 showWhenStopped="0">
                <p:cTn id="3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showWhenStopped="0">
                <p:cTn id="3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6" dur="1696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1" dur="195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 showWhenStopped="0">
                <p:cTn id="3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 showWhenStopped="0">
                <p:cTn id="3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8" dur="188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 showWhenStopped="0">
                <p:cTn id="3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4" dur="138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 showWhenStopped="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smisesin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524" y="1377754"/>
            <a:ext cx="6011334" cy="355382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923659" y="-1337432"/>
            <a:ext cx="3082509" cy="8195432"/>
            <a:chOff x="923659" y="-1337432"/>
            <a:chExt cx="3082509" cy="8195432"/>
          </a:xfrm>
        </p:grpSpPr>
        <p:pic>
          <p:nvPicPr>
            <p:cNvPr id="5" name="Picture 4" descr="group10.png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741"/>
            <a:stretch/>
          </p:blipFill>
          <p:spPr>
            <a:xfrm>
              <a:off x="923659" y="-1337432"/>
              <a:ext cx="3082509" cy="8195432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2221844" y="1837125"/>
              <a:ext cx="144000" cy="144000"/>
              <a:chOff x="4454927" y="778791"/>
              <a:chExt cx="144000" cy="14400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454927" y="778791"/>
                <a:ext cx="144000" cy="144000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 flipH="1" flipV="1">
                <a:off x="4490927" y="814791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110843" y="1779832"/>
              <a:ext cx="144000" cy="144000"/>
              <a:chOff x="4454927" y="778791"/>
              <a:chExt cx="144000" cy="144000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4454927" y="778791"/>
                <a:ext cx="144000" cy="144000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 flipH="1" flipV="1">
                <a:off x="4490927" y="814791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" name="Female Voice Subclip 4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0859" y="5972997"/>
            <a:ext cx="812800" cy="812800"/>
          </a:xfrm>
          <a:prstGeom prst="rect">
            <a:avLst/>
          </a:prstGeom>
        </p:spPr>
      </p:pic>
      <p:pic>
        <p:nvPicPr>
          <p:cNvPr id="3" name="Female Voice Subclip 4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1846" y="5972997"/>
            <a:ext cx="812800" cy="812800"/>
          </a:xfrm>
          <a:prstGeom prst="rect">
            <a:avLst/>
          </a:prstGeom>
        </p:spPr>
      </p:pic>
      <p:pic>
        <p:nvPicPr>
          <p:cNvPr id="4" name="Female Voice Subclip 4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64903" y="5972997"/>
            <a:ext cx="812800" cy="812800"/>
          </a:xfrm>
          <a:prstGeom prst="rect">
            <a:avLst/>
          </a:prstGeom>
        </p:spPr>
      </p:pic>
      <p:pic>
        <p:nvPicPr>
          <p:cNvPr id="14" name="Female Voice Subclip 48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10843" y="59729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5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463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966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7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47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245288" y="-169334"/>
            <a:ext cx="2572302" cy="6838950"/>
            <a:chOff x="1245288" y="-169334"/>
            <a:chExt cx="2572302" cy="6838950"/>
          </a:xfrm>
        </p:grpSpPr>
        <p:pic>
          <p:nvPicPr>
            <p:cNvPr id="5" name="Picture 4" descr="group10.png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312" r="429"/>
            <a:stretch/>
          </p:blipFill>
          <p:spPr>
            <a:xfrm>
              <a:off x="1245288" y="-169334"/>
              <a:ext cx="2572302" cy="683895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2719260" y="1871025"/>
              <a:ext cx="144000" cy="144000"/>
              <a:chOff x="4454927" y="778791"/>
              <a:chExt cx="144000" cy="14400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4454927" y="778791"/>
                <a:ext cx="144000" cy="144000"/>
              </a:xfrm>
              <a:prstGeom prst="ellipse">
                <a:avLst/>
              </a:prstGeom>
              <a:solidFill>
                <a:srgbClr val="79321D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 flipH="1" flipV="1">
                <a:off x="4490927" y="814791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972077" y="1809608"/>
              <a:ext cx="144000" cy="144000"/>
              <a:chOff x="4454927" y="778791"/>
              <a:chExt cx="144000" cy="14400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4454927" y="778791"/>
                <a:ext cx="144000" cy="144000"/>
              </a:xfrm>
              <a:prstGeom prst="ellipse">
                <a:avLst/>
              </a:prstGeom>
              <a:solidFill>
                <a:srgbClr val="79321D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 flipH="1" flipV="1">
                <a:off x="4490927" y="814791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303" y="520828"/>
            <a:ext cx="6939863" cy="4102759"/>
          </a:xfrm>
          <a:prstGeom prst="rect">
            <a:avLst/>
          </a:prstGeom>
        </p:spPr>
      </p:pic>
      <p:pic>
        <p:nvPicPr>
          <p:cNvPr id="2" name="Female Voice Subclip 4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69762" y="6045200"/>
            <a:ext cx="812800" cy="812800"/>
          </a:xfrm>
          <a:prstGeom prst="rect">
            <a:avLst/>
          </a:prstGeom>
        </p:spPr>
      </p:pic>
      <p:pic>
        <p:nvPicPr>
          <p:cNvPr id="13" name="Female Voice Subclip 4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288" y="6045200"/>
            <a:ext cx="812800" cy="812800"/>
          </a:xfrm>
          <a:prstGeom prst="rect">
            <a:avLst/>
          </a:prstGeom>
        </p:spPr>
      </p:pic>
      <p:pic>
        <p:nvPicPr>
          <p:cNvPr id="14" name="Female Voice Subclip 4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277539" y="6045200"/>
            <a:ext cx="812800" cy="812800"/>
          </a:xfrm>
          <a:prstGeom prst="rect">
            <a:avLst/>
          </a:prstGeom>
        </p:spPr>
      </p:pic>
      <p:pic>
        <p:nvPicPr>
          <p:cNvPr id="15" name="Female Voice Subclip 4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68029" y="6045200"/>
            <a:ext cx="812800" cy="812800"/>
          </a:xfrm>
          <a:prstGeom prst="rect">
            <a:avLst/>
          </a:prstGeom>
        </p:spPr>
      </p:pic>
      <p:pic>
        <p:nvPicPr>
          <p:cNvPr id="16" name="Female Voice Subclip 44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1086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0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6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23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2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846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8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629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2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5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2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78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2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ismiseseumas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964" y="1424157"/>
            <a:ext cx="6517130" cy="385284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18868" y="-1337432"/>
            <a:ext cx="2863168" cy="8195432"/>
            <a:chOff x="1018868" y="-1337432"/>
            <a:chExt cx="2863168" cy="8195432"/>
          </a:xfrm>
        </p:grpSpPr>
        <p:pic>
          <p:nvPicPr>
            <p:cNvPr id="5" name="Picture 4" descr="group10.png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4" r="78668"/>
            <a:stretch/>
          </p:blipFill>
          <p:spPr>
            <a:xfrm>
              <a:off x="1018868" y="-1337432"/>
              <a:ext cx="2863168" cy="8195432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2856845" y="1661315"/>
              <a:ext cx="144000" cy="144000"/>
              <a:chOff x="4454927" y="778791"/>
              <a:chExt cx="144000" cy="14400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4454927" y="778791"/>
                <a:ext cx="144000" cy="144000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 flipH="1" flipV="1">
                <a:off x="4490927" y="814791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929743" y="1703774"/>
              <a:ext cx="144000" cy="144000"/>
              <a:chOff x="4454927" y="778791"/>
              <a:chExt cx="144000" cy="14400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4454927" y="778791"/>
                <a:ext cx="144000" cy="144000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 flipH="1" flipV="1">
                <a:off x="4490927" y="814791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Mail Voice Subclip 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  <p:pic>
        <p:nvPicPr>
          <p:cNvPr id="6" name="Mail Voice Subclip 47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8868" y="6045200"/>
            <a:ext cx="812800" cy="812800"/>
          </a:xfrm>
          <a:prstGeom prst="rect">
            <a:avLst/>
          </a:prstGeom>
        </p:spPr>
      </p:pic>
      <p:pic>
        <p:nvPicPr>
          <p:cNvPr id="13" name="Mail Voice Subclip 48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37743" y="6045200"/>
            <a:ext cx="812800" cy="812800"/>
          </a:xfrm>
          <a:prstGeom prst="rect">
            <a:avLst/>
          </a:prstGeom>
        </p:spPr>
      </p:pic>
      <p:pic>
        <p:nvPicPr>
          <p:cNvPr id="14" name="Mail Voice Subclip 49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69236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6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206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157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7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2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7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oup2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7" t="17897" r="61177" b="16230"/>
          <a:stretch/>
        </p:blipFill>
        <p:spPr>
          <a:xfrm>
            <a:off x="1161180" y="523860"/>
            <a:ext cx="2448272" cy="4870771"/>
          </a:xfrm>
          <a:prstGeom prst="rect">
            <a:avLst/>
          </a:prstGeom>
        </p:spPr>
      </p:pic>
      <p:pic>
        <p:nvPicPr>
          <p:cNvPr id="4" name="Picture 3" descr="ismisecalu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57" y="1336524"/>
            <a:ext cx="6212192" cy="3672568"/>
          </a:xfrm>
          <a:prstGeom prst="rect">
            <a:avLst/>
          </a:prstGeom>
        </p:spPr>
      </p:pic>
      <p:pic>
        <p:nvPicPr>
          <p:cNvPr id="2" name="Mail Voice Subclip 4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  <p:pic>
        <p:nvPicPr>
          <p:cNvPr id="5" name="Mail Voice Subclip 4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99971" y="6045200"/>
            <a:ext cx="812800" cy="812800"/>
          </a:xfrm>
          <a:prstGeom prst="rect">
            <a:avLst/>
          </a:prstGeom>
        </p:spPr>
      </p:pic>
      <p:pic>
        <p:nvPicPr>
          <p:cNvPr id="6" name="Mail Voice Subclip 44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45285" y="6045200"/>
            <a:ext cx="812800" cy="812800"/>
          </a:xfrm>
          <a:prstGeom prst="rect">
            <a:avLst/>
          </a:prstGeom>
        </p:spPr>
      </p:pic>
      <p:pic>
        <p:nvPicPr>
          <p:cNvPr id="7" name="Mail Voice Subclip 45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796652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1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943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9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869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9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9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7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ismisemairi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380" y="1076476"/>
            <a:ext cx="6301620" cy="372543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161180" y="423334"/>
            <a:ext cx="2448272" cy="5261583"/>
            <a:chOff x="1161180" y="423334"/>
            <a:chExt cx="2448272" cy="5261583"/>
          </a:xfrm>
        </p:grpSpPr>
        <p:pic>
          <p:nvPicPr>
            <p:cNvPr id="3" name="Picture 2" descr="group2.png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14" t="12610" r="30820" b="16231"/>
            <a:stretch/>
          </p:blipFill>
          <p:spPr>
            <a:xfrm>
              <a:off x="1161180" y="423334"/>
              <a:ext cx="2448272" cy="5261583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1983291" y="1655208"/>
              <a:ext cx="144000" cy="144000"/>
              <a:chOff x="6089624" y="734458"/>
              <a:chExt cx="144000" cy="144000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6089624" y="734458"/>
                <a:ext cx="144000" cy="1440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 flipH="1" flipV="1">
                <a:off x="6125624" y="770458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2770380" y="1547208"/>
              <a:ext cx="144000" cy="144000"/>
              <a:chOff x="6089624" y="734458"/>
              <a:chExt cx="144000" cy="144000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6089624" y="734458"/>
                <a:ext cx="144000" cy="1440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 flipH="1" flipV="1">
                <a:off x="6125624" y="770458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Female Voice Subclip 3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1280" y="6045200"/>
            <a:ext cx="812800" cy="812800"/>
          </a:xfrm>
          <a:prstGeom prst="rect">
            <a:avLst/>
          </a:prstGeom>
        </p:spPr>
      </p:pic>
      <p:pic>
        <p:nvPicPr>
          <p:cNvPr id="13" name="Female Voice Subclip 3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54780" y="6045200"/>
            <a:ext cx="812800" cy="812800"/>
          </a:xfrm>
          <a:prstGeom prst="rect">
            <a:avLst/>
          </a:prstGeom>
        </p:spPr>
      </p:pic>
      <p:pic>
        <p:nvPicPr>
          <p:cNvPr id="14" name="Female Voice Subclip 3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45023" y="5978363"/>
            <a:ext cx="812800" cy="812800"/>
          </a:xfrm>
          <a:prstGeom prst="rect">
            <a:avLst/>
          </a:prstGeom>
        </p:spPr>
      </p:pic>
      <p:pic>
        <p:nvPicPr>
          <p:cNvPr id="15" name="Female Voice Subclip 38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770380" y="6045200"/>
            <a:ext cx="812800" cy="812800"/>
          </a:xfrm>
          <a:prstGeom prst="rect">
            <a:avLst/>
          </a:prstGeom>
        </p:spPr>
      </p:pic>
      <p:pic>
        <p:nvPicPr>
          <p:cNvPr id="16" name="Female Voice Subclip 39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09452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2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83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903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438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3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789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6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5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5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3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6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dy_text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9144000" cy="54074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6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oup2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8" t="12447" r="16875" b="16230"/>
          <a:stretch/>
        </p:blipFill>
        <p:spPr>
          <a:xfrm>
            <a:off x="1161179" y="405191"/>
            <a:ext cx="2600439" cy="5273679"/>
          </a:xfrm>
          <a:prstGeom prst="rect">
            <a:avLst/>
          </a:prstGeom>
        </p:spPr>
      </p:pic>
      <p:pic>
        <p:nvPicPr>
          <p:cNvPr id="2" name="Picture 1" descr="ismisedomhnall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188" y="1288147"/>
            <a:ext cx="6127025" cy="3622220"/>
          </a:xfrm>
          <a:prstGeom prst="rect">
            <a:avLst/>
          </a:prstGeom>
        </p:spPr>
      </p:pic>
      <p:pic>
        <p:nvPicPr>
          <p:cNvPr id="4" name="Mail Voice Subclip 3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3373" y="6045200"/>
            <a:ext cx="812800" cy="812800"/>
          </a:xfrm>
          <a:prstGeom prst="rect">
            <a:avLst/>
          </a:prstGeom>
        </p:spPr>
      </p:pic>
      <p:pic>
        <p:nvPicPr>
          <p:cNvPr id="5" name="Mail Voice Subclip 38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1179" y="6045200"/>
            <a:ext cx="812800" cy="812800"/>
          </a:xfrm>
          <a:prstGeom prst="rect">
            <a:avLst/>
          </a:prstGeom>
        </p:spPr>
      </p:pic>
      <p:pic>
        <p:nvPicPr>
          <p:cNvPr id="6" name="Mail Voice Subclip 39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169938" y="6045200"/>
            <a:ext cx="812800" cy="812800"/>
          </a:xfrm>
          <a:prstGeom prst="rect">
            <a:avLst/>
          </a:prstGeom>
        </p:spPr>
      </p:pic>
      <p:pic>
        <p:nvPicPr>
          <p:cNvPr id="7" name="Mail Voice Subclip 40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118188" y="6045200"/>
            <a:ext cx="812800" cy="812800"/>
          </a:xfrm>
          <a:prstGeom prst="rect">
            <a:avLst/>
          </a:prstGeom>
        </p:spPr>
      </p:pic>
      <p:pic>
        <p:nvPicPr>
          <p:cNvPr id="9" name="Mail Voice Subclip 41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036023" y="61215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0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183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174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2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1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211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3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9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1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3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092" y="1048007"/>
            <a:ext cx="6451718" cy="381417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161179" y="217715"/>
            <a:ext cx="2600439" cy="5461156"/>
            <a:chOff x="1161179" y="217715"/>
            <a:chExt cx="2600439" cy="5461156"/>
          </a:xfrm>
        </p:grpSpPr>
        <p:pic>
          <p:nvPicPr>
            <p:cNvPr id="3" name="Picture 2" descr="group2.png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42" t="9912" r="3311" b="16230"/>
            <a:stretch/>
          </p:blipFill>
          <p:spPr>
            <a:xfrm>
              <a:off x="1161179" y="217715"/>
              <a:ext cx="2600439" cy="5461156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1978426" y="1498458"/>
              <a:ext cx="144000" cy="144000"/>
              <a:chOff x="4454927" y="778791"/>
              <a:chExt cx="144000" cy="14400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4454927" y="778791"/>
                <a:ext cx="144000" cy="144000"/>
              </a:xfrm>
              <a:prstGeom prst="ellipse">
                <a:avLst/>
              </a:prstGeom>
              <a:solidFill>
                <a:srgbClr val="79321D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 flipH="1" flipV="1">
                <a:off x="4490927" y="814791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2836507" y="1513292"/>
              <a:ext cx="144000" cy="144000"/>
              <a:chOff x="4454927" y="778791"/>
              <a:chExt cx="144000" cy="144000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4454927" y="778791"/>
                <a:ext cx="144000" cy="144000"/>
              </a:xfrm>
              <a:prstGeom prst="ellipse">
                <a:avLst/>
              </a:prstGeom>
              <a:solidFill>
                <a:srgbClr val="79321D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 flipH="1" flipV="1">
                <a:off x="4490927" y="814791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Mail Voice Subclip 3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7435" y="5972996"/>
            <a:ext cx="812800" cy="812800"/>
          </a:xfrm>
          <a:prstGeom prst="rect">
            <a:avLst/>
          </a:prstGeom>
        </p:spPr>
      </p:pic>
      <p:pic>
        <p:nvPicPr>
          <p:cNvPr id="13" name="Mail Voice Subclip 3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62298" y="5972996"/>
            <a:ext cx="812800" cy="812800"/>
          </a:xfrm>
          <a:prstGeom prst="rect">
            <a:avLst/>
          </a:prstGeom>
        </p:spPr>
      </p:pic>
      <p:pic>
        <p:nvPicPr>
          <p:cNvPr id="14" name="Mail Voice Subclip 35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84692" y="5972996"/>
            <a:ext cx="812800" cy="812800"/>
          </a:xfrm>
          <a:prstGeom prst="rect">
            <a:avLst/>
          </a:prstGeom>
        </p:spPr>
      </p:pic>
      <p:pic>
        <p:nvPicPr>
          <p:cNvPr id="15" name="Mail Voice Subclip 36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40425" y="5972996"/>
            <a:ext cx="812800" cy="812800"/>
          </a:xfrm>
          <a:prstGeom prst="rect">
            <a:avLst/>
          </a:prstGeom>
        </p:spPr>
      </p:pic>
      <p:pic>
        <p:nvPicPr>
          <p:cNvPr id="16" name="Mail Voice Subclip 34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71892" y="59729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8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303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9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989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915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5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3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2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9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5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4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723" y="1211293"/>
            <a:ext cx="6581743" cy="389680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61179" y="217715"/>
            <a:ext cx="2600439" cy="5461156"/>
            <a:chOff x="1161179" y="217715"/>
            <a:chExt cx="2600439" cy="5461156"/>
          </a:xfrm>
        </p:grpSpPr>
        <p:pic>
          <p:nvPicPr>
            <p:cNvPr id="3" name="Picture 2" descr="group2.png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68" t="9912" r="46985" b="16230"/>
            <a:stretch/>
          </p:blipFill>
          <p:spPr>
            <a:xfrm>
              <a:off x="1161179" y="217715"/>
              <a:ext cx="2600439" cy="5461156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1830261" y="2186375"/>
              <a:ext cx="144000" cy="144000"/>
              <a:chOff x="4454927" y="778791"/>
              <a:chExt cx="144000" cy="14400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4454927" y="778791"/>
                <a:ext cx="144000" cy="144000"/>
              </a:xfrm>
              <a:prstGeom prst="ellipse">
                <a:avLst/>
              </a:prstGeom>
              <a:solidFill>
                <a:srgbClr val="79321D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 flipH="1" flipV="1">
                <a:off x="4490927" y="814791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2613427" y="2211792"/>
              <a:ext cx="144000" cy="144000"/>
              <a:chOff x="4454927" y="778791"/>
              <a:chExt cx="144000" cy="144000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4454927" y="778791"/>
                <a:ext cx="144000" cy="144000"/>
              </a:xfrm>
              <a:prstGeom prst="ellipse">
                <a:avLst/>
              </a:prstGeom>
              <a:solidFill>
                <a:srgbClr val="79321D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 flipH="1" flipV="1">
                <a:off x="4490927" y="814791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Female Voice Subclip 3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1731" y="6045200"/>
            <a:ext cx="812800" cy="812800"/>
          </a:xfrm>
          <a:prstGeom prst="rect">
            <a:avLst/>
          </a:prstGeom>
        </p:spPr>
      </p:pic>
      <p:pic>
        <p:nvPicPr>
          <p:cNvPr id="12" name="Female Voice Subclip 3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54779" y="6045200"/>
            <a:ext cx="812800" cy="812800"/>
          </a:xfrm>
          <a:prstGeom prst="rect">
            <a:avLst/>
          </a:prstGeom>
        </p:spPr>
      </p:pic>
      <p:pic>
        <p:nvPicPr>
          <p:cNvPr id="13" name="Female Voice Subclip 3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02055" y="6045200"/>
            <a:ext cx="812800" cy="812800"/>
          </a:xfrm>
          <a:prstGeom prst="rect">
            <a:avLst/>
          </a:prstGeom>
        </p:spPr>
      </p:pic>
      <p:pic>
        <p:nvPicPr>
          <p:cNvPr id="14" name="Female Voice Subclip 3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613427" y="6039836"/>
            <a:ext cx="812800" cy="812800"/>
          </a:xfrm>
          <a:prstGeom prst="rect">
            <a:avLst/>
          </a:prstGeom>
        </p:spPr>
      </p:pic>
      <p:pic>
        <p:nvPicPr>
          <p:cNvPr id="15" name="Female Voice Subclip 34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535391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5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486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166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261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6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6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4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6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6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5.jp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2" t="20879" r="51587" b="5638"/>
          <a:stretch/>
        </p:blipFill>
        <p:spPr>
          <a:xfrm>
            <a:off x="1187625" y="1167483"/>
            <a:ext cx="2231684" cy="4118138"/>
          </a:xfrm>
          <a:prstGeom prst="rect">
            <a:avLst/>
          </a:prstGeom>
        </p:spPr>
      </p:pic>
      <p:pic>
        <p:nvPicPr>
          <p:cNvPr id="5" name="Picture 4" descr="ismisepol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538" y="978475"/>
            <a:ext cx="6943662" cy="4105004"/>
          </a:xfrm>
          <a:prstGeom prst="rect">
            <a:avLst/>
          </a:prstGeom>
        </p:spPr>
      </p:pic>
      <p:pic>
        <p:nvPicPr>
          <p:cNvPr id="2" name="Mail Voice Subclip 2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6081" y="6045200"/>
            <a:ext cx="812800" cy="812800"/>
          </a:xfrm>
          <a:prstGeom prst="rect">
            <a:avLst/>
          </a:prstGeom>
        </p:spPr>
      </p:pic>
      <p:pic>
        <p:nvPicPr>
          <p:cNvPr id="3" name="Mail Voice Subclip 28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8881" y="6045200"/>
            <a:ext cx="812800" cy="812800"/>
          </a:xfrm>
          <a:prstGeom prst="rect">
            <a:avLst/>
          </a:prstGeom>
        </p:spPr>
      </p:pic>
      <p:pic>
        <p:nvPicPr>
          <p:cNvPr id="6" name="Mail Voice Subclip 29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61681" y="6045200"/>
            <a:ext cx="812800" cy="812800"/>
          </a:xfrm>
          <a:prstGeom prst="rect">
            <a:avLst/>
          </a:prstGeom>
        </p:spPr>
      </p:pic>
      <p:pic>
        <p:nvPicPr>
          <p:cNvPr id="7" name="Mail Voice Subclip 30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733306" y="6045200"/>
            <a:ext cx="812800" cy="812800"/>
          </a:xfrm>
          <a:prstGeom prst="rect">
            <a:avLst/>
          </a:prstGeom>
        </p:spPr>
      </p:pic>
      <p:pic>
        <p:nvPicPr>
          <p:cNvPr id="9" name="Mail Voice Subclip 31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88169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966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1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4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546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9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4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9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ody-text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10"/>
          <a:stretch/>
        </p:blipFill>
        <p:spPr>
          <a:xfrm>
            <a:off x="0" y="1901278"/>
            <a:ext cx="9144000" cy="1902875"/>
          </a:xfrm>
          <a:prstGeom prst="rect">
            <a:avLst/>
          </a:prstGeom>
        </p:spPr>
      </p:pic>
      <p:pic>
        <p:nvPicPr>
          <p:cNvPr id="4" name="Mo bhodhai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41194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4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31" y="99430"/>
            <a:ext cx="3075995" cy="5617564"/>
          </a:xfrm>
          <a:prstGeom prst="rect">
            <a:avLst/>
          </a:prstGeom>
        </p:spPr>
      </p:pic>
      <p:pic>
        <p:nvPicPr>
          <p:cNvPr id="4" name="Picture 3" descr="body-words_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2" t="15439" r="47494" b="72995"/>
          <a:stretch/>
        </p:blipFill>
        <p:spPr>
          <a:xfrm>
            <a:off x="5090310" y="2564904"/>
            <a:ext cx="2866641" cy="850866"/>
          </a:xfrm>
          <a:prstGeom prst="rect">
            <a:avLst/>
          </a:prstGeom>
        </p:spPr>
      </p:pic>
      <p:pic>
        <p:nvPicPr>
          <p:cNvPr id="6" name="aodan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8758" y="42638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0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4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31" y="99430"/>
            <a:ext cx="3075995" cy="5617564"/>
          </a:xfrm>
          <a:prstGeom prst="rect">
            <a:avLst/>
          </a:prstGeom>
        </p:spPr>
      </p:pic>
      <p:pic>
        <p:nvPicPr>
          <p:cNvPr id="4" name="Picture 3" descr="body-words_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8" t="16878" r="25298" b="71556"/>
          <a:stretch/>
        </p:blipFill>
        <p:spPr>
          <a:xfrm>
            <a:off x="5090310" y="2584148"/>
            <a:ext cx="2866641" cy="850866"/>
          </a:xfrm>
          <a:prstGeom prst="rect">
            <a:avLst/>
          </a:prstGeom>
        </p:spPr>
      </p:pic>
      <p:pic>
        <p:nvPicPr>
          <p:cNvPr id="3" name="cean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89894" y="46775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8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oup1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5" t="19369" r="57731" b="11379"/>
          <a:stretch/>
        </p:blipFill>
        <p:spPr>
          <a:xfrm>
            <a:off x="1804457" y="99430"/>
            <a:ext cx="3079544" cy="5617564"/>
          </a:xfrm>
          <a:prstGeom prst="rect">
            <a:avLst/>
          </a:prstGeom>
        </p:spPr>
      </p:pic>
      <p:pic>
        <p:nvPicPr>
          <p:cNvPr id="4" name="Picture 3" descr="body-words_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9" t="27733" r="45717" b="60701"/>
          <a:stretch/>
        </p:blipFill>
        <p:spPr>
          <a:xfrm>
            <a:off x="5090310" y="2584148"/>
            <a:ext cx="2866641" cy="850866"/>
          </a:xfrm>
          <a:prstGeom prst="rect">
            <a:avLst/>
          </a:prstGeom>
        </p:spPr>
      </p:pic>
      <p:pic>
        <p:nvPicPr>
          <p:cNvPr id="5" name="sr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2921" y="45717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9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ody-words_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5" t="27471" r="28469" b="60963"/>
          <a:stretch/>
        </p:blipFill>
        <p:spPr>
          <a:xfrm>
            <a:off x="5734393" y="2584148"/>
            <a:ext cx="2222558" cy="850866"/>
          </a:xfrm>
          <a:prstGeom prst="rect">
            <a:avLst/>
          </a:prstGeom>
        </p:spPr>
      </p:pic>
      <p:pic>
        <p:nvPicPr>
          <p:cNvPr id="3" name="beu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51407" y="4744918"/>
            <a:ext cx="812800" cy="81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7265" y="513878"/>
            <a:ext cx="2051848" cy="50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7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oup10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8" t="18420" r="46228" b="12328"/>
          <a:stretch/>
        </p:blipFill>
        <p:spPr>
          <a:xfrm>
            <a:off x="1804457" y="99430"/>
            <a:ext cx="3079544" cy="5617564"/>
          </a:xfrm>
          <a:prstGeom prst="rect">
            <a:avLst/>
          </a:prstGeom>
        </p:spPr>
      </p:pic>
      <p:pic>
        <p:nvPicPr>
          <p:cNvPr id="4" name="Picture 3" descr="body-words_1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6" t="38434" r="50000" b="50000"/>
          <a:stretch/>
        </p:blipFill>
        <p:spPr>
          <a:xfrm>
            <a:off x="5090310" y="2584148"/>
            <a:ext cx="2866641" cy="850866"/>
          </a:xfrm>
          <a:prstGeom prst="rect">
            <a:avLst/>
          </a:prstGeom>
        </p:spPr>
      </p:pic>
      <p:pic>
        <p:nvPicPr>
          <p:cNvPr id="3" name="clua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22226" y="4687187"/>
            <a:ext cx="812800" cy="812800"/>
          </a:xfrm>
          <a:prstGeom prst="rect">
            <a:avLst/>
          </a:prstGeom>
        </p:spPr>
      </p:pic>
      <p:pic>
        <p:nvPicPr>
          <p:cNvPr id="6" name="cluas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47938" y="46775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8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96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96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96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9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9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oup10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5" t="12294" r="35541" b="12068"/>
          <a:stretch/>
        </p:blipFill>
        <p:spPr>
          <a:xfrm>
            <a:off x="2031439" y="452230"/>
            <a:ext cx="2625580" cy="5231094"/>
          </a:xfrm>
          <a:prstGeom prst="rect">
            <a:avLst/>
          </a:prstGeom>
        </p:spPr>
      </p:pic>
      <p:pic>
        <p:nvPicPr>
          <p:cNvPr id="4" name="Picture 3" descr="body-words_1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0" t="38963" r="22466" b="49471"/>
          <a:stretch/>
        </p:blipFill>
        <p:spPr>
          <a:xfrm>
            <a:off x="5090310" y="2584148"/>
            <a:ext cx="2866641" cy="850866"/>
          </a:xfrm>
          <a:prstGeom prst="rect">
            <a:avLst/>
          </a:prstGeom>
        </p:spPr>
      </p:pic>
      <p:pic>
        <p:nvPicPr>
          <p:cNvPr id="5" name="sui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49040" y="4744917"/>
            <a:ext cx="812800" cy="812800"/>
          </a:xfrm>
          <a:prstGeom prst="rect">
            <a:avLst/>
          </a:prstGeom>
        </p:spPr>
      </p:pic>
      <p:pic>
        <p:nvPicPr>
          <p:cNvPr id="7" name="suile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05667" y="47449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4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7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75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7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75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5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7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5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25388</TotalTime>
  <Words>58</Words>
  <Application>Microsoft Macintosh PowerPoint</Application>
  <PresentationFormat>On-screen Show (4:3)</PresentationFormat>
  <Paragraphs>25</Paragraphs>
  <Slides>23</Slides>
  <Notes>22</Notes>
  <HiddenSlides>0</HiddenSlides>
  <MMClips>72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Storlann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Fàilte</dc:title>
  <dc:creator>Anne McCormack</dc:creator>
  <cp:lastModifiedBy>Anne McCormack</cp:lastModifiedBy>
  <cp:revision>193</cp:revision>
  <dcterms:created xsi:type="dcterms:W3CDTF">2015-03-16T16:16:55Z</dcterms:created>
  <dcterms:modified xsi:type="dcterms:W3CDTF">2016-03-29T13:26:32Z</dcterms:modified>
</cp:coreProperties>
</file>