
<file path=[Content_Types].xml><?xml version="1.0" encoding="utf-8"?>
<Types xmlns="http://schemas.openxmlformats.org/package/2006/content-types">
  <Default Extension="xml" ContentType="application/xml"/>
  <Default Extension="mp3" ContentType="audi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71" r:id="rId2"/>
    <p:sldId id="270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5" r:id="rId16"/>
    <p:sldId id="286" r:id="rId17"/>
    <p:sldId id="28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F16"/>
    <a:srgbClr val="D8FF0D"/>
    <a:srgbClr val="FFE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739" autoAdjust="0"/>
  </p:normalViewPr>
  <p:slideViewPr>
    <p:cSldViewPr snapToGrid="0" snapToObjects="1">
      <p:cViewPr varScale="1">
        <p:scale>
          <a:sx n="119" d="100"/>
          <a:sy n="119" d="100"/>
        </p:scale>
        <p:origin x="48" y="-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174FF-D669-D542-9607-76DA81ADFCEC}" type="datetimeFigureOut">
              <a:rPr lang="en-US" smtClean="0"/>
              <a:t>04/05/2016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55E24-47EF-D74E-8343-BC17C72C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3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plastic animals/printed cards to play “Who is in the bag?”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Charades – act out an animal and ask 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 dice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vocabulary.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04/05/2016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58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04/05/2016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6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04/05/2016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6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04/05/2016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6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04/05/2016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10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04/05/2016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5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04/05/2016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77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04/05/2016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5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04/05/2016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83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04/05/2016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2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04/05/2016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75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46942" y="959802"/>
            <a:ext cx="10742364" cy="626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8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4" Type="http://schemas.openxmlformats.org/officeDocument/2006/relationships/audio" Target="../media/media10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9.xml"/><Relationship Id="rId7" Type="http://schemas.openxmlformats.org/officeDocument/2006/relationships/image" Target="../media/image6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5.png"/><Relationship Id="rId11" Type="http://schemas.openxmlformats.org/officeDocument/2006/relationships/image" Target="../media/image16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4" Type="http://schemas.openxmlformats.org/officeDocument/2006/relationships/audio" Target="../media/media3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0.xml"/><Relationship Id="rId7" Type="http://schemas.openxmlformats.org/officeDocument/2006/relationships/image" Target="../media/image6.png"/><Relationship Id="rId8" Type="http://schemas.openxmlformats.org/officeDocument/2006/relationships/image" Target="../media/image9.png"/><Relationship Id="rId9" Type="http://schemas.openxmlformats.org/officeDocument/2006/relationships/image" Target="../media/image17.png"/><Relationship Id="rId10" Type="http://schemas.openxmlformats.org/officeDocument/2006/relationships/image" Target="../media/image8.png"/><Relationship Id="rId11" Type="http://schemas.openxmlformats.org/officeDocument/2006/relationships/image" Target="../media/image5.png"/><Relationship Id="rId1" Type="http://schemas.microsoft.com/office/2007/relationships/media" Target="../media/media11.mp3"/><Relationship Id="rId2" Type="http://schemas.openxmlformats.org/officeDocument/2006/relationships/audio" Target="../media/media11.mp3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4" Type="http://schemas.openxmlformats.org/officeDocument/2006/relationships/audio" Target="../media/media12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1.xml"/><Relationship Id="rId7" Type="http://schemas.openxmlformats.org/officeDocument/2006/relationships/image" Target="../media/image6.png"/><Relationship Id="rId8" Type="http://schemas.openxmlformats.org/officeDocument/2006/relationships/image" Target="../media/image8.png"/><Relationship Id="rId9" Type="http://schemas.openxmlformats.org/officeDocument/2006/relationships/image" Target="../media/image5.png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3.mp3"/><Relationship Id="rId4" Type="http://schemas.openxmlformats.org/officeDocument/2006/relationships/audio" Target="../media/media13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2.xml"/><Relationship Id="rId7" Type="http://schemas.openxmlformats.org/officeDocument/2006/relationships/image" Target="../media/image6.png"/><Relationship Id="rId8" Type="http://schemas.openxmlformats.org/officeDocument/2006/relationships/image" Target="../media/image8.png"/><Relationship Id="rId9" Type="http://schemas.openxmlformats.org/officeDocument/2006/relationships/image" Target="../media/image5.png"/><Relationship Id="rId10" Type="http://schemas.openxmlformats.org/officeDocument/2006/relationships/image" Target="../media/image20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5.mp3"/><Relationship Id="rId4" Type="http://schemas.openxmlformats.org/officeDocument/2006/relationships/audio" Target="../media/media15.mp3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5.png"/><Relationship Id="rId1" Type="http://schemas.microsoft.com/office/2007/relationships/media" Target="../media/media14.mp3"/><Relationship Id="rId2" Type="http://schemas.openxmlformats.org/officeDocument/2006/relationships/audio" Target="../media/media14.mp3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4" Type="http://schemas.openxmlformats.org/officeDocument/2006/relationships/audio" Target="../media/media3.mp3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5.png"/><Relationship Id="rId1" Type="http://schemas.microsoft.com/office/2007/relationships/media" Target="../media/media16.mp3"/><Relationship Id="rId2" Type="http://schemas.openxmlformats.org/officeDocument/2006/relationships/audio" Target="../media/media16.mp3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8.mp3"/><Relationship Id="rId4" Type="http://schemas.openxmlformats.org/officeDocument/2006/relationships/audio" Target="../media/media18.mp3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7" Type="http://schemas.openxmlformats.org/officeDocument/2006/relationships/image" Target="../media/image25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5.png"/><Relationship Id="rId1" Type="http://schemas.microsoft.com/office/2007/relationships/media" Target="../media/media17.mp3"/><Relationship Id="rId2" Type="http://schemas.openxmlformats.org/officeDocument/2006/relationships/audio" Target="../media/media17.mp3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0.mp3"/><Relationship Id="rId4" Type="http://schemas.openxmlformats.org/officeDocument/2006/relationships/audio" Target="../media/media20.mp3"/><Relationship Id="rId5" Type="http://schemas.microsoft.com/office/2007/relationships/media" Target="../media/media21.mp3"/><Relationship Id="rId6" Type="http://schemas.openxmlformats.org/officeDocument/2006/relationships/audio" Target="../media/media21.mp3"/><Relationship Id="rId7" Type="http://schemas.openxmlformats.org/officeDocument/2006/relationships/slideLayout" Target="../slideLayouts/slideLayout1.xml"/><Relationship Id="rId8" Type="http://schemas.openxmlformats.org/officeDocument/2006/relationships/image" Target="../media/image31.png"/><Relationship Id="rId9" Type="http://schemas.openxmlformats.org/officeDocument/2006/relationships/image" Target="../media/image25.png"/><Relationship Id="rId10" Type="http://schemas.openxmlformats.org/officeDocument/2006/relationships/image" Target="../media/image32.png"/><Relationship Id="rId11" Type="http://schemas.openxmlformats.org/officeDocument/2006/relationships/image" Target="../media/image5.png"/><Relationship Id="rId1" Type="http://schemas.microsoft.com/office/2007/relationships/media" Target="../media/media19.mp3"/><Relationship Id="rId2" Type="http://schemas.openxmlformats.org/officeDocument/2006/relationships/audio" Target="../media/media19.mp3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4" Type="http://schemas.openxmlformats.org/officeDocument/2006/relationships/audio" Target="../media/media3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5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4" Type="http://schemas.openxmlformats.org/officeDocument/2006/relationships/audio" Target="../media/media5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4.xml"/><Relationship Id="rId7" Type="http://schemas.openxmlformats.org/officeDocument/2006/relationships/image" Target="../media/image6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5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4" Type="http://schemas.openxmlformats.org/officeDocument/2006/relationships/audio" Target="../media/media5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5.xml"/><Relationship Id="rId7" Type="http://schemas.openxmlformats.org/officeDocument/2006/relationships/image" Target="../media/image6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5.png"/><Relationship Id="rId11" Type="http://schemas.openxmlformats.org/officeDocument/2006/relationships/image" Target="../media/image8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4" Type="http://schemas.openxmlformats.org/officeDocument/2006/relationships/audio" Target="../media/media5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6.xml"/><Relationship Id="rId7" Type="http://schemas.openxmlformats.org/officeDocument/2006/relationships/image" Target="../media/image6.png"/><Relationship Id="rId8" Type="http://schemas.openxmlformats.org/officeDocument/2006/relationships/image" Target="../media/image11.png"/><Relationship Id="rId9" Type="http://schemas.openxmlformats.org/officeDocument/2006/relationships/image" Target="../media/image13.png"/><Relationship Id="rId10" Type="http://schemas.openxmlformats.org/officeDocument/2006/relationships/image" Target="../media/image5.png"/><Relationship Id="rId11" Type="http://schemas.openxmlformats.org/officeDocument/2006/relationships/image" Target="../media/image8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4" Type="http://schemas.openxmlformats.org/officeDocument/2006/relationships/audio" Target="../media/media5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7.xml"/><Relationship Id="rId7" Type="http://schemas.openxmlformats.org/officeDocument/2006/relationships/image" Target="../media/image6.png"/><Relationship Id="rId8" Type="http://schemas.openxmlformats.org/officeDocument/2006/relationships/image" Target="../media/image11.png"/><Relationship Id="rId9" Type="http://schemas.openxmlformats.org/officeDocument/2006/relationships/image" Target="../media/image14.png"/><Relationship Id="rId10" Type="http://schemas.openxmlformats.org/officeDocument/2006/relationships/image" Target="../media/image5.png"/><Relationship Id="rId11" Type="http://schemas.openxmlformats.org/officeDocument/2006/relationships/image" Target="../media/image8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4" Type="http://schemas.openxmlformats.org/officeDocument/2006/relationships/audio" Target="../media/media5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8.xml"/><Relationship Id="rId7" Type="http://schemas.openxmlformats.org/officeDocument/2006/relationships/image" Target="../media/image6.png"/><Relationship Id="rId8" Type="http://schemas.openxmlformats.org/officeDocument/2006/relationships/image" Target="../media/image11.png"/><Relationship Id="rId9" Type="http://schemas.openxmlformats.org/officeDocument/2006/relationships/image" Target="../media/image15.png"/><Relationship Id="rId10" Type="http://schemas.openxmlformats.org/officeDocument/2006/relationships/image" Target="../media/image5.png"/><Relationship Id="rId11" Type="http://schemas.openxmlformats.org/officeDocument/2006/relationships/image" Target="../media/image8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21672" y="0"/>
            <a:ext cx="9828449" cy="6922416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87" y="2639493"/>
            <a:ext cx="2334026" cy="15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68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nimals_b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23" y="-1056860"/>
            <a:ext cx="10016689" cy="7081353"/>
          </a:xfrm>
          <a:prstGeom prst="rect">
            <a:avLst/>
          </a:prstGeom>
        </p:spPr>
      </p:pic>
      <p:pic>
        <p:nvPicPr>
          <p:cNvPr id="7" name="Picture 6" descr="animal-text-3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26"/>
          <a:stretch/>
        </p:blipFill>
        <p:spPr>
          <a:xfrm>
            <a:off x="-74162" y="-472020"/>
            <a:ext cx="9144000" cy="1593775"/>
          </a:xfrm>
          <a:prstGeom prst="rect">
            <a:avLst/>
          </a:prstGeom>
        </p:spPr>
      </p:pic>
      <p:pic>
        <p:nvPicPr>
          <p:cNvPr id="6" name="Picture 5" descr="animal-text-2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6" t="58021" r="40511" b="25521"/>
          <a:stretch/>
        </p:blipFill>
        <p:spPr>
          <a:xfrm>
            <a:off x="3370335" y="4310875"/>
            <a:ext cx="2469959" cy="1613103"/>
          </a:xfrm>
          <a:prstGeom prst="rect">
            <a:avLst/>
          </a:prstGeom>
        </p:spPr>
      </p:pic>
      <p:pic>
        <p:nvPicPr>
          <p:cNvPr id="11" name="De tha s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11110" y="308955"/>
            <a:ext cx="812800" cy="812800"/>
          </a:xfrm>
          <a:prstGeom prst="rect">
            <a:avLst/>
          </a:prstGeom>
        </p:spPr>
      </p:pic>
      <p:pic>
        <p:nvPicPr>
          <p:cNvPr id="2" name="Picture 1" descr="Fiadh_deer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35" y="1105531"/>
            <a:ext cx="2820570" cy="3205344"/>
          </a:xfrm>
          <a:prstGeom prst="rect">
            <a:avLst/>
          </a:prstGeom>
        </p:spPr>
      </p:pic>
      <p:pic>
        <p:nvPicPr>
          <p:cNvPr id="4" name="Fiad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5600" y="59239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89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5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nimals_b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23" y="-1056860"/>
            <a:ext cx="10016689" cy="7081353"/>
          </a:xfrm>
          <a:prstGeom prst="rect">
            <a:avLst/>
          </a:prstGeom>
        </p:spPr>
      </p:pic>
      <p:pic>
        <p:nvPicPr>
          <p:cNvPr id="6" name="Picture 5" descr="animal-text-2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3" t="71358" r="36037" b="12184"/>
          <a:stretch/>
        </p:blipFill>
        <p:spPr>
          <a:xfrm>
            <a:off x="2706931" y="4310875"/>
            <a:ext cx="3874988" cy="1613103"/>
          </a:xfrm>
          <a:prstGeom prst="rect">
            <a:avLst/>
          </a:prstGeom>
        </p:spPr>
      </p:pic>
      <p:pic>
        <p:nvPicPr>
          <p:cNvPr id="5" name="Picture 4" descr="lephant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13" y="401376"/>
            <a:ext cx="6233124" cy="4308858"/>
          </a:xfrm>
          <a:prstGeom prst="rect">
            <a:avLst/>
          </a:prstGeom>
        </p:spPr>
      </p:pic>
      <p:pic>
        <p:nvPicPr>
          <p:cNvPr id="7" name="Picture 6" descr="animal-text-3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26"/>
          <a:stretch/>
        </p:blipFill>
        <p:spPr>
          <a:xfrm>
            <a:off x="-74162" y="-472020"/>
            <a:ext cx="9144000" cy="1593775"/>
          </a:xfrm>
          <a:prstGeom prst="rect">
            <a:avLst/>
          </a:prstGeom>
        </p:spPr>
      </p:pic>
      <p:pic>
        <p:nvPicPr>
          <p:cNvPr id="9" name="Ailbhe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65600" y="6024493"/>
            <a:ext cx="812800" cy="812800"/>
          </a:xfrm>
          <a:prstGeom prst="rect">
            <a:avLst/>
          </a:prstGeom>
        </p:spPr>
      </p:pic>
      <p:pic>
        <p:nvPicPr>
          <p:cNvPr id="11" name="De tha si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11110" y="3089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32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5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6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nimals_b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23" y="-1056860"/>
            <a:ext cx="10016689" cy="7081353"/>
          </a:xfrm>
          <a:prstGeom prst="rect">
            <a:avLst/>
          </a:prstGeom>
        </p:spPr>
      </p:pic>
      <p:pic>
        <p:nvPicPr>
          <p:cNvPr id="7" name="Picture 6" descr="animal-text-3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26"/>
          <a:stretch/>
        </p:blipFill>
        <p:spPr>
          <a:xfrm>
            <a:off x="-74162" y="-472020"/>
            <a:ext cx="9144000" cy="1593775"/>
          </a:xfrm>
          <a:prstGeom prst="rect">
            <a:avLst/>
          </a:prstGeom>
        </p:spPr>
      </p:pic>
      <p:pic>
        <p:nvPicPr>
          <p:cNvPr id="11" name="De tha s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11110" y="308955"/>
            <a:ext cx="812800" cy="812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2" t="8477" r="1182" b="79928"/>
          <a:stretch/>
        </p:blipFill>
        <p:spPr>
          <a:xfrm>
            <a:off x="-2100340" y="4656667"/>
            <a:ext cx="13426944" cy="920672"/>
          </a:xfrm>
          <a:prstGeom prst="rect">
            <a:avLst/>
          </a:prstGeom>
        </p:spPr>
      </p:pic>
      <p:pic>
        <p:nvPicPr>
          <p:cNvPr id="4" name="Picture 3" descr="lion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931" y="953483"/>
            <a:ext cx="3030558" cy="3504806"/>
          </a:xfrm>
          <a:prstGeom prst="rect">
            <a:avLst/>
          </a:prstGeom>
        </p:spPr>
      </p:pic>
      <p:pic>
        <p:nvPicPr>
          <p:cNvPr id="10" name="Leomhan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30493" y="58405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60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5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6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nimals_b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23" y="-1056860"/>
            <a:ext cx="10016689" cy="7081353"/>
          </a:xfrm>
          <a:prstGeom prst="rect">
            <a:avLst/>
          </a:prstGeom>
        </p:spPr>
      </p:pic>
      <p:pic>
        <p:nvPicPr>
          <p:cNvPr id="7" name="Picture 6" descr="animal-text-3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26"/>
          <a:stretch/>
        </p:blipFill>
        <p:spPr>
          <a:xfrm>
            <a:off x="-74162" y="-472020"/>
            <a:ext cx="9144000" cy="1593775"/>
          </a:xfrm>
          <a:prstGeom prst="rect">
            <a:avLst/>
          </a:prstGeom>
        </p:spPr>
      </p:pic>
      <p:pic>
        <p:nvPicPr>
          <p:cNvPr id="11" name="De tha s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11110" y="308955"/>
            <a:ext cx="812800" cy="812800"/>
          </a:xfrm>
          <a:prstGeom prst="rect">
            <a:avLst/>
          </a:prstGeom>
        </p:spPr>
      </p:pic>
      <p:pic>
        <p:nvPicPr>
          <p:cNvPr id="2" name="Picture 1" descr="animal-text-3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62" r="32582" b="25394"/>
          <a:stretch/>
        </p:blipFill>
        <p:spPr>
          <a:xfrm>
            <a:off x="-3463736" y="4366500"/>
            <a:ext cx="10539738" cy="1474042"/>
          </a:xfrm>
          <a:prstGeom prst="rect">
            <a:avLst/>
          </a:prstGeom>
        </p:spPr>
      </p:pic>
      <p:pic>
        <p:nvPicPr>
          <p:cNvPr id="5" name="Picture 4" descr="tiger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601" y="442785"/>
            <a:ext cx="5516108" cy="4262904"/>
          </a:xfrm>
          <a:prstGeom prst="rect">
            <a:avLst/>
          </a:prstGeom>
        </p:spPr>
      </p:pic>
      <p:pic>
        <p:nvPicPr>
          <p:cNvPr id="6" name="Tigea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60244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27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4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5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4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rs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800"/>
            <a:ext cx="9144000" cy="6291131"/>
          </a:xfrm>
          <a:prstGeom prst="rect">
            <a:avLst/>
          </a:prstGeom>
        </p:spPr>
      </p:pic>
      <p:pic>
        <p:nvPicPr>
          <p:cNvPr id="5" name="Picture 4" descr="animals_calum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238" y="429803"/>
            <a:ext cx="4944018" cy="2922840"/>
          </a:xfrm>
          <a:prstGeom prst="rect">
            <a:avLst/>
          </a:prstGeom>
        </p:spPr>
      </p:pic>
      <p:pic>
        <p:nvPicPr>
          <p:cNvPr id="6" name="Picture 5" descr="animals_calum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460" y="329469"/>
            <a:ext cx="5113734" cy="3023174"/>
          </a:xfrm>
          <a:prstGeom prst="rect">
            <a:avLst/>
          </a:prstGeom>
        </p:spPr>
      </p:pic>
      <p:pic>
        <p:nvPicPr>
          <p:cNvPr id="2" name="Mail Voice Subclip 7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67340" y="5903331"/>
            <a:ext cx="812800" cy="812800"/>
          </a:xfrm>
          <a:prstGeom prst="rect">
            <a:avLst/>
          </a:prstGeom>
        </p:spPr>
      </p:pic>
      <p:pic>
        <p:nvPicPr>
          <p:cNvPr id="4" name="Mail Voice Subclip 7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32460" y="60368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72512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8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mals_mu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520" y="0"/>
            <a:ext cx="10135040" cy="6062986"/>
          </a:xfrm>
          <a:prstGeom prst="rect">
            <a:avLst/>
          </a:prstGeom>
        </p:spPr>
      </p:pic>
      <p:pic>
        <p:nvPicPr>
          <p:cNvPr id="7" name="Picture 6" descr="kids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1" r="69282" b="33778"/>
          <a:stretch/>
        </p:blipFill>
        <p:spPr>
          <a:xfrm flipH="1">
            <a:off x="3383661" y="689541"/>
            <a:ext cx="2910878" cy="6186245"/>
          </a:xfrm>
          <a:prstGeom prst="rect">
            <a:avLst/>
          </a:prstGeom>
        </p:spPr>
      </p:pic>
      <p:pic>
        <p:nvPicPr>
          <p:cNvPr id="8" name="Picture 7" descr="dethasi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753" y="-473239"/>
            <a:ext cx="5039572" cy="2979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430" y="1219433"/>
            <a:ext cx="6625261" cy="3916770"/>
          </a:xfrm>
          <a:prstGeom prst="rect">
            <a:avLst/>
          </a:prstGeom>
        </p:spPr>
      </p:pic>
      <p:pic>
        <p:nvPicPr>
          <p:cNvPr id="2" name="Mail Voice Subclip 7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0735" y="6062986"/>
            <a:ext cx="812800" cy="812800"/>
          </a:xfrm>
          <a:prstGeom prst="rect">
            <a:avLst/>
          </a:prstGeom>
        </p:spPr>
      </p:pic>
      <p:pic>
        <p:nvPicPr>
          <p:cNvPr id="4" name="De tha si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31219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9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9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ndad-pi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4917" y="-774014"/>
            <a:ext cx="11360278" cy="6795948"/>
          </a:xfrm>
          <a:prstGeom prst="rect">
            <a:avLst/>
          </a:prstGeom>
        </p:spPr>
      </p:pic>
      <p:pic>
        <p:nvPicPr>
          <p:cNvPr id="10" name="Picture 9" descr="kids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1" r="69282" b="13943"/>
          <a:stretch/>
        </p:blipFill>
        <p:spPr>
          <a:xfrm flipH="1">
            <a:off x="1735260" y="689541"/>
            <a:ext cx="2910878" cy="80392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192" y="1116412"/>
            <a:ext cx="5039570" cy="2979330"/>
          </a:xfrm>
          <a:prstGeom prst="rect">
            <a:avLst/>
          </a:prstGeom>
        </p:spPr>
      </p:pic>
      <p:pic>
        <p:nvPicPr>
          <p:cNvPr id="4" name="Picture 3" descr="calum-bubble-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0802" y="567218"/>
            <a:ext cx="5292124" cy="3128636"/>
          </a:xfrm>
          <a:prstGeom prst="rect">
            <a:avLst/>
          </a:prstGeom>
        </p:spPr>
      </p:pic>
      <p:pic>
        <p:nvPicPr>
          <p:cNvPr id="3" name="Mail Voice Subclip 7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91471" y="6045200"/>
            <a:ext cx="812800" cy="812800"/>
          </a:xfrm>
          <a:prstGeom prst="rect">
            <a:avLst/>
          </a:prstGeom>
        </p:spPr>
      </p:pic>
      <p:pic>
        <p:nvPicPr>
          <p:cNvPr id="5" name="Mail Voice Subclip 77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9832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04018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4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4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ake_zoo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9"/>
          <a:stretch/>
        </p:blipFill>
        <p:spPr>
          <a:xfrm>
            <a:off x="-211260" y="-709446"/>
            <a:ext cx="9714796" cy="6706385"/>
          </a:xfrm>
          <a:prstGeom prst="rect">
            <a:avLst/>
          </a:prstGeom>
        </p:spPr>
      </p:pic>
      <p:pic>
        <p:nvPicPr>
          <p:cNvPr id="10" name="Picture 9" descr="kids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1" r="69282" b="13943"/>
          <a:stretch/>
        </p:blipFill>
        <p:spPr>
          <a:xfrm flipH="1">
            <a:off x="2408077" y="689541"/>
            <a:ext cx="2910878" cy="80392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263" y="-81377"/>
            <a:ext cx="6974165" cy="4123038"/>
          </a:xfrm>
          <a:prstGeom prst="rect">
            <a:avLst/>
          </a:prstGeom>
        </p:spPr>
      </p:pic>
      <p:pic>
        <p:nvPicPr>
          <p:cNvPr id="2" name="Mail Voice Subclip 7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081" y="6045200"/>
            <a:ext cx="812800" cy="812800"/>
          </a:xfrm>
          <a:prstGeom prst="rect">
            <a:avLst/>
          </a:prstGeom>
        </p:spPr>
      </p:pic>
      <p:pic>
        <p:nvPicPr>
          <p:cNvPr id="4" name="Mail Voice Subclip 79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0492" y="6045200"/>
            <a:ext cx="812800" cy="812800"/>
          </a:xfrm>
          <a:prstGeom prst="rect">
            <a:avLst/>
          </a:prstGeom>
        </p:spPr>
      </p:pic>
      <p:pic>
        <p:nvPicPr>
          <p:cNvPr id="6" name="Mail Voice Subclip 80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22195" y="59969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15381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965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2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2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mals_te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9144000" cy="54074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68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athaichea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1278"/>
            <a:ext cx="9144000" cy="54074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Female Voice Subclip 6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9211" y="39869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40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nimals_b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23" y="-1056860"/>
            <a:ext cx="10016689" cy="7081353"/>
          </a:xfrm>
          <a:prstGeom prst="rect">
            <a:avLst/>
          </a:prstGeom>
        </p:spPr>
      </p:pic>
      <p:pic>
        <p:nvPicPr>
          <p:cNvPr id="5" name="Picture 4" descr="bo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5"/>
          <a:stretch/>
        </p:blipFill>
        <p:spPr>
          <a:xfrm>
            <a:off x="2672803" y="1121755"/>
            <a:ext cx="4744707" cy="3780127"/>
          </a:xfrm>
          <a:prstGeom prst="rect">
            <a:avLst/>
          </a:prstGeom>
        </p:spPr>
      </p:pic>
      <p:pic>
        <p:nvPicPr>
          <p:cNvPr id="7" name="Picture 6" descr="animal-text-3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26"/>
          <a:stretch/>
        </p:blipFill>
        <p:spPr>
          <a:xfrm>
            <a:off x="-74162" y="-472020"/>
            <a:ext cx="9144000" cy="1593775"/>
          </a:xfrm>
          <a:prstGeom prst="rect">
            <a:avLst/>
          </a:prstGeom>
        </p:spPr>
      </p:pic>
      <p:pic>
        <p:nvPicPr>
          <p:cNvPr id="6" name="Picture 5" descr="animal-text-2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5" t="26902" r="40692" b="56640"/>
          <a:stretch/>
        </p:blipFill>
        <p:spPr>
          <a:xfrm>
            <a:off x="3370335" y="4310875"/>
            <a:ext cx="2469959" cy="1613103"/>
          </a:xfrm>
          <a:prstGeom prst="rect">
            <a:avLst/>
          </a:prstGeom>
        </p:spPr>
      </p:pic>
      <p:pic>
        <p:nvPicPr>
          <p:cNvPr id="10" name="B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573" y="5692561"/>
            <a:ext cx="812800" cy="812800"/>
          </a:xfrm>
          <a:prstGeom prst="rect">
            <a:avLst/>
          </a:prstGeom>
        </p:spPr>
      </p:pic>
      <p:pic>
        <p:nvPicPr>
          <p:cNvPr id="11" name="De tha si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11110" y="3089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77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5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nimals_b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23" y="-1056860"/>
            <a:ext cx="10016689" cy="7081353"/>
          </a:xfrm>
          <a:prstGeom prst="rect">
            <a:avLst/>
          </a:prstGeom>
        </p:spPr>
      </p:pic>
      <p:pic>
        <p:nvPicPr>
          <p:cNvPr id="7" name="Picture 6" descr="animal-text-3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26"/>
          <a:stretch/>
        </p:blipFill>
        <p:spPr>
          <a:xfrm>
            <a:off x="-74162" y="-472020"/>
            <a:ext cx="9144000" cy="1593775"/>
          </a:xfrm>
          <a:prstGeom prst="rect">
            <a:avLst/>
          </a:prstGeom>
        </p:spPr>
      </p:pic>
      <p:pic>
        <p:nvPicPr>
          <p:cNvPr id="6" name="Picture 5" descr="animal-text-2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6" t="42793" r="40511" b="40749"/>
          <a:stretch/>
        </p:blipFill>
        <p:spPr>
          <a:xfrm>
            <a:off x="3370335" y="4310875"/>
            <a:ext cx="2469959" cy="1613103"/>
          </a:xfrm>
          <a:prstGeom prst="rect">
            <a:avLst/>
          </a:prstGeom>
        </p:spPr>
      </p:pic>
      <p:pic>
        <p:nvPicPr>
          <p:cNvPr id="4" name="Picture 3" descr="sheep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338" y="1233003"/>
            <a:ext cx="4370794" cy="3359327"/>
          </a:xfrm>
          <a:prstGeom prst="rect">
            <a:avLst/>
          </a:prstGeom>
        </p:spPr>
      </p:pic>
      <p:pic>
        <p:nvPicPr>
          <p:cNvPr id="9" name="Caor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65600" y="5923978"/>
            <a:ext cx="812800" cy="812800"/>
          </a:xfrm>
          <a:prstGeom prst="rect">
            <a:avLst/>
          </a:prstGeom>
        </p:spPr>
      </p:pic>
      <p:pic>
        <p:nvPicPr>
          <p:cNvPr id="11" name="De tha si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53393" y="3089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21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6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nimals_b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199" y="-1056860"/>
            <a:ext cx="10016689" cy="7081353"/>
          </a:xfrm>
          <a:prstGeom prst="rect">
            <a:avLst/>
          </a:prstGeom>
        </p:spPr>
      </p:pic>
      <p:pic>
        <p:nvPicPr>
          <p:cNvPr id="5" name="Picture 4" descr="animal-text-4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6" t="38560" r="49411" b="49610"/>
          <a:stretch/>
        </p:blipFill>
        <p:spPr>
          <a:xfrm>
            <a:off x="3538444" y="4638685"/>
            <a:ext cx="2508610" cy="1124034"/>
          </a:xfrm>
          <a:prstGeom prst="rect">
            <a:avLst/>
          </a:prstGeom>
        </p:spPr>
      </p:pic>
      <p:pic>
        <p:nvPicPr>
          <p:cNvPr id="10" name="Picture 9" descr="muc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711" y="1379198"/>
            <a:ext cx="4636546" cy="2712924"/>
          </a:xfrm>
          <a:prstGeom prst="rect">
            <a:avLst/>
          </a:prstGeom>
        </p:spPr>
      </p:pic>
      <p:pic>
        <p:nvPicPr>
          <p:cNvPr id="11" name="Mu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5600" y="5762719"/>
            <a:ext cx="812800" cy="812800"/>
          </a:xfrm>
          <a:prstGeom prst="rect">
            <a:avLst/>
          </a:prstGeom>
        </p:spPr>
      </p:pic>
      <p:pic>
        <p:nvPicPr>
          <p:cNvPr id="9" name="Picture 8" descr="animal-text-3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26"/>
          <a:stretch/>
        </p:blipFill>
        <p:spPr>
          <a:xfrm>
            <a:off x="-74162" y="-472020"/>
            <a:ext cx="9144000" cy="1593775"/>
          </a:xfrm>
          <a:prstGeom prst="rect">
            <a:avLst/>
          </a:prstGeom>
        </p:spPr>
      </p:pic>
      <p:pic>
        <p:nvPicPr>
          <p:cNvPr id="12" name="De tha si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53393" y="3089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58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2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6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nimals_b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199" y="-1056860"/>
            <a:ext cx="10016689" cy="7081353"/>
          </a:xfrm>
          <a:prstGeom prst="rect">
            <a:avLst/>
          </a:prstGeom>
        </p:spPr>
      </p:pic>
      <p:pic>
        <p:nvPicPr>
          <p:cNvPr id="5" name="Picture 4" descr="animal-text-4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4" t="38170" r="30083" b="50000"/>
          <a:stretch/>
        </p:blipFill>
        <p:spPr>
          <a:xfrm>
            <a:off x="3538444" y="4638685"/>
            <a:ext cx="2508610" cy="1124034"/>
          </a:xfrm>
          <a:prstGeom prst="rect">
            <a:avLst/>
          </a:prstGeom>
        </p:spPr>
      </p:pic>
      <p:pic>
        <p:nvPicPr>
          <p:cNvPr id="4" name="Picture 3" descr="each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902" y="1044904"/>
            <a:ext cx="4196636" cy="3674248"/>
          </a:xfrm>
          <a:prstGeom prst="rect">
            <a:avLst/>
          </a:prstGeom>
        </p:spPr>
      </p:pic>
      <p:pic>
        <p:nvPicPr>
          <p:cNvPr id="6" name="E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86114" y="5850163"/>
            <a:ext cx="812800" cy="812800"/>
          </a:xfrm>
          <a:prstGeom prst="rect">
            <a:avLst/>
          </a:prstGeom>
        </p:spPr>
      </p:pic>
      <p:pic>
        <p:nvPicPr>
          <p:cNvPr id="9" name="Picture 8" descr="animal-text-3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26"/>
          <a:stretch/>
        </p:blipFill>
        <p:spPr>
          <a:xfrm>
            <a:off x="-74162" y="-472020"/>
            <a:ext cx="9144000" cy="1593775"/>
          </a:xfrm>
          <a:prstGeom prst="rect">
            <a:avLst/>
          </a:prstGeom>
        </p:spPr>
      </p:pic>
      <p:pic>
        <p:nvPicPr>
          <p:cNvPr id="10" name="De tha si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53393" y="3089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54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6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6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nimals_b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199" y="-1056860"/>
            <a:ext cx="10016689" cy="7081353"/>
          </a:xfrm>
          <a:prstGeom prst="rect">
            <a:avLst/>
          </a:prstGeom>
        </p:spPr>
      </p:pic>
      <p:pic>
        <p:nvPicPr>
          <p:cNvPr id="5" name="Picture 4" descr="animal-text-4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7" t="53690" r="50467" b="34480"/>
          <a:stretch/>
        </p:blipFill>
        <p:spPr>
          <a:xfrm>
            <a:off x="3087013" y="4638685"/>
            <a:ext cx="3235337" cy="1124034"/>
          </a:xfrm>
          <a:prstGeom prst="rect">
            <a:avLst/>
          </a:prstGeom>
        </p:spPr>
      </p:pic>
      <p:pic>
        <p:nvPicPr>
          <p:cNvPr id="7" name="Picture 6" descr="crogall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465" y="1398597"/>
            <a:ext cx="6214582" cy="2546252"/>
          </a:xfrm>
          <a:prstGeom prst="rect">
            <a:avLst/>
          </a:prstGeom>
          <a:effectLst>
            <a:outerShdw blurRad="63500" sx="102000" sy="102000" algn="ctr" rotWithShape="0">
              <a:srgbClr val="008000">
                <a:alpha val="40000"/>
              </a:srgbClr>
            </a:outerShdw>
          </a:effectLst>
        </p:spPr>
      </p:pic>
      <p:pic>
        <p:nvPicPr>
          <p:cNvPr id="10" name="Crogal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30493" y="5762719"/>
            <a:ext cx="812800" cy="812800"/>
          </a:xfrm>
          <a:prstGeom prst="rect">
            <a:avLst/>
          </a:prstGeom>
        </p:spPr>
      </p:pic>
      <p:pic>
        <p:nvPicPr>
          <p:cNvPr id="9" name="De tha si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53393" y="308955"/>
            <a:ext cx="812800" cy="812800"/>
          </a:xfrm>
          <a:prstGeom prst="rect">
            <a:avLst/>
          </a:prstGeom>
        </p:spPr>
      </p:pic>
      <p:pic>
        <p:nvPicPr>
          <p:cNvPr id="11" name="Picture 10" descr="animal-text-3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26"/>
          <a:stretch/>
        </p:blipFill>
        <p:spPr>
          <a:xfrm>
            <a:off x="-74162" y="-472020"/>
            <a:ext cx="9144000" cy="159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75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6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nimals_b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199" y="-1056860"/>
            <a:ext cx="10016689" cy="7081353"/>
          </a:xfrm>
          <a:prstGeom prst="rect">
            <a:avLst/>
          </a:prstGeom>
        </p:spPr>
      </p:pic>
      <p:pic>
        <p:nvPicPr>
          <p:cNvPr id="5" name="Picture 4" descr="animal-text-4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9" t="53690" r="25715" b="34480"/>
          <a:stretch/>
        </p:blipFill>
        <p:spPr>
          <a:xfrm>
            <a:off x="3087013" y="4638685"/>
            <a:ext cx="3235337" cy="1124034"/>
          </a:xfrm>
          <a:prstGeom prst="rect">
            <a:avLst/>
          </a:prstGeom>
        </p:spPr>
      </p:pic>
      <p:pic>
        <p:nvPicPr>
          <p:cNvPr id="4" name="Picture 3" descr="nathair_snak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522" y="555718"/>
            <a:ext cx="4765930" cy="4745328"/>
          </a:xfrm>
          <a:prstGeom prst="rect">
            <a:avLst/>
          </a:prstGeom>
        </p:spPr>
      </p:pic>
      <p:pic>
        <p:nvPicPr>
          <p:cNvPr id="6" name="Nathai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5600" y="5762719"/>
            <a:ext cx="812800" cy="812800"/>
          </a:xfrm>
          <a:prstGeom prst="rect">
            <a:avLst/>
          </a:prstGeom>
        </p:spPr>
      </p:pic>
      <p:pic>
        <p:nvPicPr>
          <p:cNvPr id="9" name="Picture 8" descr="animal-text-3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26"/>
          <a:stretch/>
        </p:blipFill>
        <p:spPr>
          <a:xfrm>
            <a:off x="-74162" y="-472020"/>
            <a:ext cx="9144000" cy="1593775"/>
          </a:xfrm>
          <a:prstGeom prst="rect">
            <a:avLst/>
          </a:prstGeom>
        </p:spPr>
      </p:pic>
      <p:pic>
        <p:nvPicPr>
          <p:cNvPr id="10" name="De tha si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53393" y="3089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83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6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21190</TotalTime>
  <Words>28</Words>
  <Application>Microsoft Macintosh PowerPoint</Application>
  <PresentationFormat>On-screen Show (4:3)</PresentationFormat>
  <Paragraphs>17</Paragraphs>
  <Slides>17</Slides>
  <Notes>12</Notes>
  <HiddenSlides>0</HiddenSlides>
  <MMClips>30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Storlann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Fàilte</dc:title>
  <dc:creator>Anne McCormack</dc:creator>
  <cp:lastModifiedBy>Anne McCormack</cp:lastModifiedBy>
  <cp:revision>156</cp:revision>
  <dcterms:created xsi:type="dcterms:W3CDTF">2015-03-16T16:16:55Z</dcterms:created>
  <dcterms:modified xsi:type="dcterms:W3CDTF">2016-05-04T13:18:09Z</dcterms:modified>
</cp:coreProperties>
</file>