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unknown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71" r:id="rId2"/>
    <p:sldId id="270" r:id="rId3"/>
    <p:sldId id="272" r:id="rId4"/>
    <p:sldId id="273" r:id="rId5"/>
    <p:sldId id="274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F16"/>
    <a:srgbClr val="D8FF0D"/>
    <a:srgbClr val="FFE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739" autoAdjust="0"/>
  </p:normalViewPr>
  <p:slideViewPr>
    <p:cSldViewPr snapToGrid="0" snapToObjects="1">
      <p:cViewPr varScale="1">
        <p:scale>
          <a:sx n="151" d="100"/>
          <a:sy n="151" d="100"/>
        </p:scale>
        <p:origin x="-1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174FF-D669-D542-9607-76DA81ADFCEC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55E24-47EF-D74E-8343-BC17C72C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3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Bingo – choose 6 activities – teacher to read each sentence and first child to complete their board wins –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Dèiseil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charades – Opportunity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bheil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…?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Chan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Revision and use of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bheil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cha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An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Dè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a’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dèanamh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58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6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6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6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1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5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77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5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8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2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75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46942" y="959802"/>
            <a:ext cx="10742364" cy="626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8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6.png"/><Relationship Id="rId6" Type="http://schemas.openxmlformats.org/officeDocument/2006/relationships/image" Target="../media/image8.jpg"/><Relationship Id="rId7" Type="http://schemas.openxmlformats.org/officeDocument/2006/relationships/image" Target="../media/image4.png"/><Relationship Id="rId1" Type="http://schemas.microsoft.com/office/2007/relationships/media" Target="../media/media11.mp3"/><Relationship Id="rId2" Type="http://schemas.openxmlformats.org/officeDocument/2006/relationships/audio" Target="../media/media11.mp3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3.mp3"/><Relationship Id="rId4" Type="http://schemas.openxmlformats.org/officeDocument/2006/relationships/audio" Target="../media/media13.mp3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4.png"/><Relationship Id="rId1" Type="http://schemas.microsoft.com/office/2007/relationships/media" Target="../media/media12.mp3"/><Relationship Id="rId2" Type="http://schemas.openxmlformats.org/officeDocument/2006/relationships/audio" Target="../media/media12.mp3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4.png"/><Relationship Id="rId1" Type="http://schemas.microsoft.com/office/2007/relationships/media" Target="../media/media14.mp3"/><Relationship Id="rId2" Type="http://schemas.openxmlformats.org/officeDocument/2006/relationships/audio" Target="../media/media14.mp3"/><Relationship Id="rId3" Type="http://schemas.microsoft.com/office/2007/relationships/media" Target="../media/media15.mp3"/><Relationship Id="rId4" Type="http://schemas.openxmlformats.org/officeDocument/2006/relationships/audio" Target="../media/media15.mp3"/><Relationship Id="rId5" Type="http://schemas.microsoft.com/office/2007/relationships/media" Target="../media/media16.mp3"/><Relationship Id="rId6" Type="http://schemas.openxmlformats.org/officeDocument/2006/relationships/audio" Target="../media/media16.mp3"/><Relationship Id="rId7" Type="http://schemas.microsoft.com/office/2007/relationships/media" Target="../media/media17.mp3"/><Relationship Id="rId8" Type="http://schemas.openxmlformats.org/officeDocument/2006/relationships/audio" Target="../media/media17.mp3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4.png"/><Relationship Id="rId1" Type="http://schemas.microsoft.com/office/2007/relationships/media" Target="../media/media18.mp3"/><Relationship Id="rId2" Type="http://schemas.openxmlformats.org/officeDocument/2006/relationships/audio" Target="../media/media18.mp3"/><Relationship Id="rId3" Type="http://schemas.microsoft.com/office/2007/relationships/media" Target="../media/media19.mp3"/><Relationship Id="rId4" Type="http://schemas.openxmlformats.org/officeDocument/2006/relationships/audio" Target="../media/media19.mp3"/><Relationship Id="rId5" Type="http://schemas.microsoft.com/office/2007/relationships/media" Target="../media/media20.mp3"/><Relationship Id="rId6" Type="http://schemas.openxmlformats.org/officeDocument/2006/relationships/audio" Target="../media/media20.mp3"/><Relationship Id="rId7" Type="http://schemas.microsoft.com/office/2007/relationships/media" Target="../media/media21.mp3"/><Relationship Id="rId8" Type="http://schemas.openxmlformats.org/officeDocument/2006/relationships/audio" Target="../media/media21.mp3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18.png"/><Relationship Id="rId14" Type="http://schemas.openxmlformats.org/officeDocument/2006/relationships/image" Target="../media/image22.png"/><Relationship Id="rId15" Type="http://schemas.openxmlformats.org/officeDocument/2006/relationships/image" Target="../media/image4.png"/><Relationship Id="rId1" Type="http://schemas.microsoft.com/office/2007/relationships/media" Target="../media/media22.mp3"/><Relationship Id="rId2" Type="http://schemas.openxmlformats.org/officeDocument/2006/relationships/audio" Target="../media/media22.mp3"/><Relationship Id="rId3" Type="http://schemas.microsoft.com/office/2007/relationships/media" Target="../media/media23.mp3"/><Relationship Id="rId4" Type="http://schemas.openxmlformats.org/officeDocument/2006/relationships/audio" Target="../media/media23.mp3"/><Relationship Id="rId5" Type="http://schemas.microsoft.com/office/2007/relationships/media" Target="../media/media24.mp3"/><Relationship Id="rId6" Type="http://schemas.openxmlformats.org/officeDocument/2006/relationships/audio" Target="../media/media24.mp3"/><Relationship Id="rId7" Type="http://schemas.microsoft.com/office/2007/relationships/media" Target="../media/media25.mp3"/><Relationship Id="rId8" Type="http://schemas.openxmlformats.org/officeDocument/2006/relationships/audio" Target="../media/media25.mp3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85283" y="-64416"/>
            <a:ext cx="9828449" cy="6922416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87" y="2639493"/>
            <a:ext cx="2334026" cy="15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6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tivities_tex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6" t="86209" r="34354" b="2817"/>
          <a:stretch/>
        </p:blipFill>
        <p:spPr>
          <a:xfrm>
            <a:off x="730251" y="4587040"/>
            <a:ext cx="7662332" cy="1134758"/>
          </a:xfrm>
          <a:prstGeom prst="rect">
            <a:avLst/>
          </a:prstGeom>
        </p:spPr>
      </p:pic>
      <p:pic>
        <p:nvPicPr>
          <p:cNvPr id="5" name="Picture 4" descr="activities_grou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6" t="9370" r="24624" b="9453"/>
          <a:stretch/>
        </p:blipFill>
        <p:spPr>
          <a:xfrm>
            <a:off x="3160630" y="282245"/>
            <a:ext cx="2496124" cy="4872174"/>
          </a:xfrm>
          <a:prstGeom prst="rect">
            <a:avLst/>
          </a:prstGeom>
        </p:spPr>
      </p:pic>
      <p:pic>
        <p:nvPicPr>
          <p:cNvPr id="3" name="Tha mi a' clui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79783" y="3467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7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tivities_tex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6" t="40828" r="34354" b="48198"/>
          <a:stretch/>
        </p:blipFill>
        <p:spPr>
          <a:xfrm>
            <a:off x="730251" y="4587040"/>
            <a:ext cx="7662332" cy="1134758"/>
          </a:xfrm>
          <a:prstGeom prst="rect">
            <a:avLst/>
          </a:prstGeom>
        </p:spPr>
      </p:pic>
      <p:pic>
        <p:nvPicPr>
          <p:cNvPr id="5" name="Picture 4" descr="activities_grou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00" t="7254" r="13053" b="11569"/>
          <a:stretch/>
        </p:blipFill>
        <p:spPr>
          <a:xfrm>
            <a:off x="2952750" y="282245"/>
            <a:ext cx="2704004" cy="4872174"/>
          </a:xfrm>
          <a:prstGeom prst="rect">
            <a:avLst/>
          </a:prstGeom>
        </p:spPr>
      </p:pic>
      <p:pic>
        <p:nvPicPr>
          <p:cNvPr id="2" name="Tha mi a' ruit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25267" y="29379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2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tivities_tex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6" t="58088" r="34354" b="30938"/>
          <a:stretch/>
        </p:blipFill>
        <p:spPr>
          <a:xfrm>
            <a:off x="730251" y="4587040"/>
            <a:ext cx="7662332" cy="1134758"/>
          </a:xfrm>
          <a:prstGeom prst="rect">
            <a:avLst/>
          </a:prstGeom>
        </p:spPr>
      </p:pic>
      <p:pic>
        <p:nvPicPr>
          <p:cNvPr id="5" name="Picture 4" descr="activities_grou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3" t="7254" r="1800" b="11569"/>
          <a:stretch/>
        </p:blipFill>
        <p:spPr>
          <a:xfrm>
            <a:off x="2952750" y="282245"/>
            <a:ext cx="2704004" cy="4872174"/>
          </a:xfrm>
          <a:prstGeom prst="rect">
            <a:avLst/>
          </a:prstGeom>
        </p:spPr>
      </p:pic>
      <p:pic>
        <p:nvPicPr>
          <p:cNvPr id="3" name="Tha mi a' leughad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1183" y="32448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4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tivities_tex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6" t="78038" r="34354" b="10988"/>
          <a:stretch/>
        </p:blipFill>
        <p:spPr>
          <a:xfrm>
            <a:off x="730251" y="4587040"/>
            <a:ext cx="7662332" cy="11347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6" t="22816" r="45221" b="12627"/>
          <a:stretch/>
        </p:blipFill>
        <p:spPr>
          <a:xfrm>
            <a:off x="3153834" y="449172"/>
            <a:ext cx="2963332" cy="4340406"/>
          </a:xfrm>
          <a:prstGeom prst="rect">
            <a:avLst/>
          </a:prstGeom>
        </p:spPr>
      </p:pic>
      <p:pic>
        <p:nvPicPr>
          <p:cNvPr id="2" name="Tha mi a' sein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7600" y="32871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9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ene13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80"/>
          <a:stretch/>
        </p:blipFill>
        <p:spPr>
          <a:xfrm>
            <a:off x="-169332" y="-169333"/>
            <a:ext cx="9461500" cy="6074833"/>
          </a:xfrm>
          <a:prstGeom prst="rect">
            <a:avLst/>
          </a:prstGeom>
        </p:spPr>
      </p:pic>
      <p:pic>
        <p:nvPicPr>
          <p:cNvPr id="5" name="Picture 4" descr="activities-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10" y="-601491"/>
            <a:ext cx="4032448" cy="23839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35" y="1077591"/>
            <a:ext cx="4032446" cy="2383931"/>
          </a:xfrm>
          <a:prstGeom prst="rect">
            <a:avLst/>
          </a:prstGeom>
        </p:spPr>
      </p:pic>
      <p:pic>
        <p:nvPicPr>
          <p:cNvPr id="2" name="Mail Voice Subclip 1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5630" y="6045200"/>
            <a:ext cx="812800" cy="812800"/>
          </a:xfrm>
          <a:prstGeom prst="rect">
            <a:avLst/>
          </a:prstGeom>
        </p:spPr>
      </p:pic>
      <p:pic>
        <p:nvPicPr>
          <p:cNvPr id="3" name="Female Voice Subclip 137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0944" y="59729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2035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ene13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80"/>
          <a:stretch/>
        </p:blipFill>
        <p:spPr>
          <a:xfrm>
            <a:off x="-169332" y="-169333"/>
            <a:ext cx="9461500" cy="60748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722" y="947221"/>
            <a:ext cx="4032446" cy="23839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50" y="-337206"/>
            <a:ext cx="4776645" cy="2829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144" y="0"/>
            <a:ext cx="4786290" cy="2829593"/>
          </a:xfrm>
          <a:prstGeom prst="rect">
            <a:avLst/>
          </a:prstGeom>
        </p:spPr>
      </p:pic>
      <p:pic>
        <p:nvPicPr>
          <p:cNvPr id="2" name="Picture 1" descr="activities_6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4" y="1781986"/>
            <a:ext cx="4416504" cy="2610980"/>
          </a:xfrm>
          <a:prstGeom prst="rect">
            <a:avLst/>
          </a:prstGeom>
        </p:spPr>
      </p:pic>
      <p:pic>
        <p:nvPicPr>
          <p:cNvPr id="3" name="Female Voice Subclip 13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7428" y="6045200"/>
            <a:ext cx="812800" cy="812800"/>
          </a:xfrm>
          <a:prstGeom prst="rect">
            <a:avLst/>
          </a:prstGeom>
        </p:spPr>
      </p:pic>
      <p:pic>
        <p:nvPicPr>
          <p:cNvPr id="5" name="Female Voice Subclip 139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0943" y="6044028"/>
            <a:ext cx="812800" cy="812800"/>
          </a:xfrm>
          <a:prstGeom prst="rect">
            <a:avLst/>
          </a:prstGeom>
        </p:spPr>
      </p:pic>
      <p:pic>
        <p:nvPicPr>
          <p:cNvPr id="6" name="Female Voice Subclip 140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112646" y="6044028"/>
            <a:ext cx="812800" cy="812800"/>
          </a:xfrm>
          <a:prstGeom prst="rect">
            <a:avLst/>
          </a:prstGeom>
        </p:spPr>
      </p:pic>
      <p:pic>
        <p:nvPicPr>
          <p:cNvPr id="10" name="Female Voice Subclip 141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086606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29126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6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1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6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1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ene13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80"/>
          <a:stretch/>
        </p:blipFill>
        <p:spPr>
          <a:xfrm>
            <a:off x="-169332" y="-169333"/>
            <a:ext cx="9461500" cy="6074833"/>
          </a:xfrm>
          <a:prstGeom prst="rect">
            <a:avLst/>
          </a:prstGeom>
        </p:spPr>
      </p:pic>
      <p:pic>
        <p:nvPicPr>
          <p:cNvPr id="5" name="Picture 4" descr="activities-6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334" y="-456861"/>
            <a:ext cx="3937000" cy="23275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34" y="1166622"/>
            <a:ext cx="3936999" cy="23275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335" y="-456861"/>
            <a:ext cx="3936999" cy="23275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34" y="1166622"/>
            <a:ext cx="3936997" cy="2327503"/>
          </a:xfrm>
          <a:prstGeom prst="rect">
            <a:avLst/>
          </a:prstGeom>
        </p:spPr>
      </p:pic>
      <p:pic>
        <p:nvPicPr>
          <p:cNvPr id="2" name="Mail Voice Subclip 1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887" y="6045200"/>
            <a:ext cx="812800" cy="812800"/>
          </a:xfrm>
          <a:prstGeom prst="rect">
            <a:avLst/>
          </a:prstGeom>
        </p:spPr>
      </p:pic>
      <p:pic>
        <p:nvPicPr>
          <p:cNvPr id="3" name="Mail Voice Subclip 11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93027" y="6045200"/>
            <a:ext cx="812800" cy="812800"/>
          </a:xfrm>
          <a:prstGeom prst="rect">
            <a:avLst/>
          </a:prstGeom>
        </p:spPr>
      </p:pic>
      <p:pic>
        <p:nvPicPr>
          <p:cNvPr id="6" name="Female Voice Subclip 14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0687" y="6045200"/>
            <a:ext cx="812800" cy="812800"/>
          </a:xfrm>
          <a:prstGeom prst="rect">
            <a:avLst/>
          </a:prstGeom>
        </p:spPr>
      </p:pic>
      <p:pic>
        <p:nvPicPr>
          <p:cNvPr id="7" name="Female Voice Subclip 14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836334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66829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9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ene13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80"/>
          <a:stretch/>
        </p:blipFill>
        <p:spPr>
          <a:xfrm>
            <a:off x="-169332" y="-169333"/>
            <a:ext cx="9461500" cy="60748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31" y="1208955"/>
            <a:ext cx="3936996" cy="23275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334" y="-425109"/>
            <a:ext cx="3936996" cy="23275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31" y="1208955"/>
            <a:ext cx="3936996" cy="23275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334" y="-425109"/>
            <a:ext cx="3936996" cy="2327501"/>
          </a:xfrm>
          <a:prstGeom prst="rect">
            <a:avLst/>
          </a:prstGeom>
        </p:spPr>
      </p:pic>
      <p:pic>
        <p:nvPicPr>
          <p:cNvPr id="2" name="Female Voice Subclip 14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8338" y="5905500"/>
            <a:ext cx="812800" cy="812800"/>
          </a:xfrm>
          <a:prstGeom prst="rect">
            <a:avLst/>
          </a:prstGeom>
        </p:spPr>
      </p:pic>
      <p:pic>
        <p:nvPicPr>
          <p:cNvPr id="3" name="Female Voice Subclip 14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23534" y="5972996"/>
            <a:ext cx="812800" cy="812800"/>
          </a:xfrm>
          <a:prstGeom prst="rect">
            <a:avLst/>
          </a:prstGeom>
        </p:spPr>
      </p:pic>
      <p:pic>
        <p:nvPicPr>
          <p:cNvPr id="5" name="Mail Voice Subclip 11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43200" y="5905500"/>
            <a:ext cx="812800" cy="812800"/>
          </a:xfrm>
          <a:prstGeom prst="rect">
            <a:avLst/>
          </a:prstGeom>
        </p:spPr>
      </p:pic>
      <p:pic>
        <p:nvPicPr>
          <p:cNvPr id="6" name="Mail Voice Subclip 118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048411" y="59729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92289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7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4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7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ctivities_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" y="282245"/>
            <a:ext cx="9144000" cy="540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6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il Voice Subclip 1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665" y="6045200"/>
            <a:ext cx="812800" cy="812800"/>
          </a:xfrm>
          <a:prstGeom prst="rect">
            <a:avLst/>
          </a:prstGeom>
        </p:spPr>
      </p:pic>
      <p:pic>
        <p:nvPicPr>
          <p:cNvPr id="5" name="Picture 4" descr="gniomha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9144000" cy="540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tivities_tex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5" t="2592" r="40458" b="86434"/>
          <a:stretch/>
        </p:blipFill>
        <p:spPr>
          <a:xfrm>
            <a:off x="1831452" y="4587040"/>
            <a:ext cx="5414730" cy="1134758"/>
          </a:xfrm>
          <a:prstGeom prst="rect">
            <a:avLst/>
          </a:prstGeom>
        </p:spPr>
      </p:pic>
      <p:pic>
        <p:nvPicPr>
          <p:cNvPr id="5" name="Picture 4" descr="activities_grou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" t="19577" r="87363" b="8468"/>
          <a:stretch/>
        </p:blipFill>
        <p:spPr>
          <a:xfrm>
            <a:off x="3160630" y="282245"/>
            <a:ext cx="2496124" cy="4872174"/>
          </a:xfrm>
          <a:prstGeom prst="rect">
            <a:avLst/>
          </a:prstGeom>
        </p:spPr>
      </p:pic>
      <p:pic>
        <p:nvPicPr>
          <p:cNvPr id="6" name="Tha mi ag o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76022" y="48340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2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4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tivities_tex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5" t="12417" r="40458" b="76609"/>
          <a:stretch/>
        </p:blipFill>
        <p:spPr>
          <a:xfrm>
            <a:off x="1831452" y="4587040"/>
            <a:ext cx="5414730" cy="1134758"/>
          </a:xfrm>
          <a:prstGeom prst="rect">
            <a:avLst/>
          </a:prstGeom>
        </p:spPr>
      </p:pic>
      <p:pic>
        <p:nvPicPr>
          <p:cNvPr id="5" name="Picture 4" descr="activities_grou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t="17732" r="76959" b="10313"/>
          <a:stretch/>
        </p:blipFill>
        <p:spPr>
          <a:xfrm>
            <a:off x="3160630" y="282245"/>
            <a:ext cx="2496124" cy="4872174"/>
          </a:xfrm>
          <a:prstGeom prst="rect">
            <a:avLst/>
          </a:prstGeom>
        </p:spPr>
      </p:pic>
      <p:pic>
        <p:nvPicPr>
          <p:cNvPr id="2" name="Tha mi ag ith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01516" y="47480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8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tivities_tex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7" t="68402" r="33903" b="20624"/>
          <a:stretch/>
        </p:blipFill>
        <p:spPr>
          <a:xfrm>
            <a:off x="730251" y="4587040"/>
            <a:ext cx="7662332" cy="1134758"/>
          </a:xfrm>
          <a:prstGeom prst="rect">
            <a:avLst/>
          </a:prstGeom>
        </p:spPr>
      </p:pic>
      <p:pic>
        <p:nvPicPr>
          <p:cNvPr id="5" name="Picture 4" descr="activities_grou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2" t="17732" r="67659" b="10313"/>
          <a:stretch/>
        </p:blipFill>
        <p:spPr>
          <a:xfrm>
            <a:off x="3160630" y="282245"/>
            <a:ext cx="2496124" cy="4872174"/>
          </a:xfrm>
          <a:prstGeom prst="rect">
            <a:avLst/>
          </a:prstGeom>
        </p:spPr>
      </p:pic>
      <p:pic>
        <p:nvPicPr>
          <p:cNvPr id="3" name="Tha mi a' sgriobhad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3501" y="31371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8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8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tivities_tex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7" t="21627" r="33903" b="67399"/>
          <a:stretch/>
        </p:blipFill>
        <p:spPr>
          <a:xfrm>
            <a:off x="730251" y="4587040"/>
            <a:ext cx="7662332" cy="1134758"/>
          </a:xfrm>
          <a:prstGeom prst="rect">
            <a:avLst/>
          </a:prstGeom>
        </p:spPr>
      </p:pic>
      <p:pic>
        <p:nvPicPr>
          <p:cNvPr id="5" name="Picture 4" descr="activities_grou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17732" r="57563" b="10313"/>
          <a:stretch/>
        </p:blipFill>
        <p:spPr>
          <a:xfrm>
            <a:off x="3160630" y="282245"/>
            <a:ext cx="2496124" cy="4872174"/>
          </a:xfrm>
          <a:prstGeom prst="rect">
            <a:avLst/>
          </a:prstGeom>
        </p:spPr>
      </p:pic>
      <p:pic>
        <p:nvPicPr>
          <p:cNvPr id="2" name="Tha mi ag obai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7600" y="30225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8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tivities_tex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7" t="31146" r="33903" b="57880"/>
          <a:stretch/>
        </p:blipFill>
        <p:spPr>
          <a:xfrm>
            <a:off x="730251" y="4587040"/>
            <a:ext cx="7662332" cy="1134758"/>
          </a:xfrm>
          <a:prstGeom prst="rect">
            <a:avLst/>
          </a:prstGeom>
        </p:spPr>
      </p:pic>
      <p:pic>
        <p:nvPicPr>
          <p:cNvPr id="5" name="Picture 4" descr="activities_grou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4" t="17732" r="47347" b="10313"/>
          <a:stretch/>
        </p:blipFill>
        <p:spPr>
          <a:xfrm>
            <a:off x="3160630" y="282245"/>
            <a:ext cx="2496124" cy="4872174"/>
          </a:xfrm>
          <a:prstGeom prst="rect">
            <a:avLst/>
          </a:prstGeom>
        </p:spPr>
      </p:pic>
      <p:pic>
        <p:nvPicPr>
          <p:cNvPr id="3" name="Tha mi ag eisteach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16184" y="3308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2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tivities_tex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7" t="48750" r="33903" b="40276"/>
          <a:stretch/>
        </p:blipFill>
        <p:spPr>
          <a:xfrm>
            <a:off x="730251" y="4587040"/>
            <a:ext cx="7662332" cy="1134758"/>
          </a:xfrm>
          <a:prstGeom prst="rect">
            <a:avLst/>
          </a:prstGeom>
        </p:spPr>
      </p:pic>
      <p:pic>
        <p:nvPicPr>
          <p:cNvPr id="5" name="Picture 4" descr="activities_group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1" t="9405" r="36159" b="9418"/>
          <a:stretch/>
        </p:blipFill>
        <p:spPr>
          <a:xfrm>
            <a:off x="3160630" y="282245"/>
            <a:ext cx="2496124" cy="4872174"/>
          </a:xfrm>
          <a:prstGeom prst="rect">
            <a:avLst/>
          </a:prstGeom>
        </p:spPr>
      </p:pic>
      <p:pic>
        <p:nvPicPr>
          <p:cNvPr id="2" name="Tha mi a' snam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38016" y="4102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0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26422</TotalTime>
  <Words>62</Words>
  <Application>Microsoft Macintosh PowerPoint</Application>
  <PresentationFormat>On-screen Show (4:3)</PresentationFormat>
  <Paragraphs>18</Paragraphs>
  <Slides>17</Slides>
  <Notes>12</Notes>
  <HiddenSlides>0</HiddenSlides>
  <MMClips>25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Storlann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Fàilte</dc:title>
  <dc:creator>Anne McCormack</dc:creator>
  <cp:lastModifiedBy>Anne McCormack</cp:lastModifiedBy>
  <cp:revision>174</cp:revision>
  <dcterms:created xsi:type="dcterms:W3CDTF">2015-03-16T16:16:55Z</dcterms:created>
  <dcterms:modified xsi:type="dcterms:W3CDTF">2016-03-17T14:48:49Z</dcterms:modified>
</cp:coreProperties>
</file>